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Rubinov" userId="5a4744fe-eb10-4d5d-85e2-0c367af3d7e8" providerId="ADAL" clId="{5C319BB6-5A6E-483B-9BF8-5785471A2581}"/>
    <pc:docChg chg="undo custSel addSld modSld sldOrd">
      <pc:chgData name="Ivan Rubinov" userId="5a4744fe-eb10-4d5d-85e2-0c367af3d7e8" providerId="ADAL" clId="{5C319BB6-5A6E-483B-9BF8-5785471A2581}" dt="2024-01-02T19:36:30.851" v="851" actId="20577"/>
      <pc:docMkLst>
        <pc:docMk/>
      </pc:docMkLst>
      <pc:sldChg chg="addSp delSp modSp mod">
        <pc:chgData name="Ivan Rubinov" userId="5a4744fe-eb10-4d5d-85e2-0c367af3d7e8" providerId="ADAL" clId="{5C319BB6-5A6E-483B-9BF8-5785471A2581}" dt="2024-01-02T19:36:30.851" v="851" actId="20577"/>
        <pc:sldMkLst>
          <pc:docMk/>
          <pc:sldMk cId="3221126859" sldId="256"/>
        </pc:sldMkLst>
        <pc:spChg chg="add del mod">
          <ac:chgData name="Ivan Rubinov" userId="5a4744fe-eb10-4d5d-85e2-0c367af3d7e8" providerId="ADAL" clId="{5C319BB6-5A6E-483B-9BF8-5785471A2581}" dt="2023-12-24T21:08:58.334" v="100" actId="478"/>
          <ac:spMkLst>
            <pc:docMk/>
            <pc:sldMk cId="3221126859" sldId="256"/>
            <ac:spMk id="2" creationId="{4DFBBE71-1751-BEA9-4713-1B742B5BA007}"/>
          </ac:spMkLst>
        </pc:spChg>
        <pc:spChg chg="mod">
          <ac:chgData name="Ivan Rubinov" userId="5a4744fe-eb10-4d5d-85e2-0c367af3d7e8" providerId="ADAL" clId="{5C319BB6-5A6E-483B-9BF8-5785471A2581}" dt="2023-12-24T21:37:32.324" v="696" actId="1076"/>
          <ac:spMkLst>
            <pc:docMk/>
            <pc:sldMk cId="3221126859" sldId="256"/>
            <ac:spMk id="3" creationId="{6DA4EACE-B5A7-F6C1-F986-12CFF6920964}"/>
          </ac:spMkLst>
        </pc:spChg>
        <pc:spChg chg="add mod">
          <ac:chgData name="Ivan Rubinov" userId="5a4744fe-eb10-4d5d-85e2-0c367af3d7e8" providerId="ADAL" clId="{5C319BB6-5A6E-483B-9BF8-5785471A2581}" dt="2023-12-24T21:40:52.431" v="730" actId="1076"/>
          <ac:spMkLst>
            <pc:docMk/>
            <pc:sldMk cId="3221126859" sldId="256"/>
            <ac:spMk id="4" creationId="{A4DBCA25-B3F2-043A-259E-F87EA7D9DF7A}"/>
          </ac:spMkLst>
        </pc:spChg>
        <pc:spChg chg="mod">
          <ac:chgData name="Ivan Rubinov" userId="5a4744fe-eb10-4d5d-85e2-0c367af3d7e8" providerId="ADAL" clId="{5C319BB6-5A6E-483B-9BF8-5785471A2581}" dt="2023-12-24T21:41:31.832" v="734" actId="1076"/>
          <ac:spMkLst>
            <pc:docMk/>
            <pc:sldMk cId="3221126859" sldId="256"/>
            <ac:spMk id="5" creationId="{D81F9074-81A5-52B9-F636-520AAD24A069}"/>
          </ac:spMkLst>
        </pc:spChg>
        <pc:spChg chg="mod">
          <ac:chgData name="Ivan Rubinov" userId="5a4744fe-eb10-4d5d-85e2-0c367af3d7e8" providerId="ADAL" clId="{5C319BB6-5A6E-483B-9BF8-5785471A2581}" dt="2023-12-24T21:40:24.087" v="727" actId="1076"/>
          <ac:spMkLst>
            <pc:docMk/>
            <pc:sldMk cId="3221126859" sldId="256"/>
            <ac:spMk id="6" creationId="{54A02FD1-9314-8E51-F24B-C2953F11D52A}"/>
          </ac:spMkLst>
        </pc:spChg>
        <pc:spChg chg="mod">
          <ac:chgData name="Ivan Rubinov" userId="5a4744fe-eb10-4d5d-85e2-0c367af3d7e8" providerId="ADAL" clId="{5C319BB6-5A6E-483B-9BF8-5785471A2581}" dt="2023-12-24T21:46:49.233" v="741" actId="1076"/>
          <ac:spMkLst>
            <pc:docMk/>
            <pc:sldMk cId="3221126859" sldId="256"/>
            <ac:spMk id="7" creationId="{D7EA5122-7E94-5F9A-5A18-C3385050FF3E}"/>
          </ac:spMkLst>
        </pc:spChg>
        <pc:spChg chg="add mod">
          <ac:chgData name="Ivan Rubinov" userId="5a4744fe-eb10-4d5d-85e2-0c367af3d7e8" providerId="ADAL" clId="{5C319BB6-5A6E-483B-9BF8-5785471A2581}" dt="2023-12-24T21:48:01.245" v="753" actId="1076"/>
          <ac:spMkLst>
            <pc:docMk/>
            <pc:sldMk cId="3221126859" sldId="256"/>
            <ac:spMk id="8" creationId="{F7EB8CA5-E84C-E137-9A17-48513D55598D}"/>
          </ac:spMkLst>
        </pc:spChg>
        <pc:spChg chg="del">
          <ac:chgData name="Ivan Rubinov" userId="5a4744fe-eb10-4d5d-85e2-0c367af3d7e8" providerId="ADAL" clId="{5C319BB6-5A6E-483B-9BF8-5785471A2581}" dt="2023-12-24T21:03:17.027" v="32" actId="478"/>
          <ac:spMkLst>
            <pc:docMk/>
            <pc:sldMk cId="3221126859" sldId="256"/>
            <ac:spMk id="9" creationId="{27C65C3D-2AE8-8303-E75F-A70F6A8263C3}"/>
          </ac:spMkLst>
        </pc:spChg>
        <pc:spChg chg="add mod">
          <ac:chgData name="Ivan Rubinov" userId="5a4744fe-eb10-4d5d-85e2-0c367af3d7e8" providerId="ADAL" clId="{5C319BB6-5A6E-483B-9BF8-5785471A2581}" dt="2023-12-24T21:47:33.206" v="749" actId="1076"/>
          <ac:spMkLst>
            <pc:docMk/>
            <pc:sldMk cId="3221126859" sldId="256"/>
            <ac:spMk id="10" creationId="{70E5B98B-36CA-F4DC-5E12-AD57F08F18FB}"/>
          </ac:spMkLst>
        </pc:spChg>
        <pc:spChg chg="del">
          <ac:chgData name="Ivan Rubinov" userId="5a4744fe-eb10-4d5d-85e2-0c367af3d7e8" providerId="ADAL" clId="{5C319BB6-5A6E-483B-9BF8-5785471A2581}" dt="2023-12-24T21:03:17.027" v="32" actId="478"/>
          <ac:spMkLst>
            <pc:docMk/>
            <pc:sldMk cId="3221126859" sldId="256"/>
            <ac:spMk id="11" creationId="{DB441486-1ED7-8022-F6DC-50017442D7EB}"/>
          </ac:spMkLst>
        </pc:spChg>
        <pc:spChg chg="add mod">
          <ac:chgData name="Ivan Rubinov" userId="5a4744fe-eb10-4d5d-85e2-0c367af3d7e8" providerId="ADAL" clId="{5C319BB6-5A6E-483B-9BF8-5785471A2581}" dt="2023-12-24T21:47:24.692" v="748" actId="1076"/>
          <ac:spMkLst>
            <pc:docMk/>
            <pc:sldMk cId="3221126859" sldId="256"/>
            <ac:spMk id="12" creationId="{84A8CB01-804B-B60A-B6E3-3F536FD01210}"/>
          </ac:spMkLst>
        </pc:spChg>
        <pc:spChg chg="add del mod">
          <ac:chgData name="Ivan Rubinov" userId="5a4744fe-eb10-4d5d-85e2-0c367af3d7e8" providerId="ADAL" clId="{5C319BB6-5A6E-483B-9BF8-5785471A2581}" dt="2023-12-24T21:08:59.551" v="101" actId="478"/>
          <ac:spMkLst>
            <pc:docMk/>
            <pc:sldMk cId="3221126859" sldId="256"/>
            <ac:spMk id="15" creationId="{3FE48062-FE0D-DEDB-DB85-B1C080324FB1}"/>
          </ac:spMkLst>
        </pc:spChg>
        <pc:spChg chg="add del">
          <ac:chgData name="Ivan Rubinov" userId="5a4744fe-eb10-4d5d-85e2-0c367af3d7e8" providerId="ADAL" clId="{5C319BB6-5A6E-483B-9BF8-5785471A2581}" dt="2023-12-24T21:03:09.003" v="29" actId="478"/>
          <ac:spMkLst>
            <pc:docMk/>
            <pc:sldMk cId="3221126859" sldId="256"/>
            <ac:spMk id="19" creationId="{A55994E1-2051-984A-40AB-1E720B16CC3D}"/>
          </ac:spMkLst>
        </pc:spChg>
        <pc:spChg chg="del">
          <ac:chgData name="Ivan Rubinov" userId="5a4744fe-eb10-4d5d-85e2-0c367af3d7e8" providerId="ADAL" clId="{5C319BB6-5A6E-483B-9BF8-5785471A2581}" dt="2023-12-24T21:03:09.003" v="29" actId="478"/>
          <ac:spMkLst>
            <pc:docMk/>
            <pc:sldMk cId="3221126859" sldId="256"/>
            <ac:spMk id="20" creationId="{60C223DF-C088-6CAF-DE91-7799FD2824FC}"/>
          </ac:spMkLst>
        </pc:spChg>
        <pc:spChg chg="del">
          <ac:chgData name="Ivan Rubinov" userId="5a4744fe-eb10-4d5d-85e2-0c367af3d7e8" providerId="ADAL" clId="{5C319BB6-5A6E-483B-9BF8-5785471A2581}" dt="2023-12-24T21:03:14.434" v="31" actId="478"/>
          <ac:spMkLst>
            <pc:docMk/>
            <pc:sldMk cId="3221126859" sldId="256"/>
            <ac:spMk id="21" creationId="{D5388A20-6CAD-D556-8C15-418044B7E9C9}"/>
          </ac:spMkLst>
        </pc:spChg>
        <pc:spChg chg="del mod">
          <ac:chgData name="Ivan Rubinov" userId="5a4744fe-eb10-4d5d-85e2-0c367af3d7e8" providerId="ADAL" clId="{5C319BB6-5A6E-483B-9BF8-5785471A2581}" dt="2023-12-24T21:08:55.007" v="99" actId="478"/>
          <ac:spMkLst>
            <pc:docMk/>
            <pc:sldMk cId="3221126859" sldId="256"/>
            <ac:spMk id="22" creationId="{586E7F1F-A11A-1B5E-FBC8-3A6F7F94004F}"/>
          </ac:spMkLst>
        </pc:spChg>
        <pc:spChg chg="del">
          <ac:chgData name="Ivan Rubinov" userId="5a4744fe-eb10-4d5d-85e2-0c367af3d7e8" providerId="ADAL" clId="{5C319BB6-5A6E-483B-9BF8-5785471A2581}" dt="2023-12-24T21:03:17.027" v="32" actId="478"/>
          <ac:spMkLst>
            <pc:docMk/>
            <pc:sldMk cId="3221126859" sldId="256"/>
            <ac:spMk id="23" creationId="{CB9755AD-918D-89F3-AACB-3ACC824FF88A}"/>
          </ac:spMkLst>
        </pc:spChg>
        <pc:spChg chg="del">
          <ac:chgData name="Ivan Rubinov" userId="5a4744fe-eb10-4d5d-85e2-0c367af3d7e8" providerId="ADAL" clId="{5C319BB6-5A6E-483B-9BF8-5785471A2581}" dt="2023-12-24T21:03:09.003" v="29" actId="478"/>
          <ac:spMkLst>
            <pc:docMk/>
            <pc:sldMk cId="3221126859" sldId="256"/>
            <ac:spMk id="24" creationId="{ECAD6374-E3BB-FD92-B128-17C1B9E27964}"/>
          </ac:spMkLst>
        </pc:spChg>
        <pc:spChg chg="del">
          <ac:chgData name="Ivan Rubinov" userId="5a4744fe-eb10-4d5d-85e2-0c367af3d7e8" providerId="ADAL" clId="{5C319BB6-5A6E-483B-9BF8-5785471A2581}" dt="2023-12-24T21:03:09.003" v="29" actId="478"/>
          <ac:spMkLst>
            <pc:docMk/>
            <pc:sldMk cId="3221126859" sldId="256"/>
            <ac:spMk id="25" creationId="{D3C7AF69-DFE5-E76B-3F03-FC600DC3CF1C}"/>
          </ac:spMkLst>
        </pc:spChg>
        <pc:spChg chg="del">
          <ac:chgData name="Ivan Rubinov" userId="5a4744fe-eb10-4d5d-85e2-0c367af3d7e8" providerId="ADAL" clId="{5C319BB6-5A6E-483B-9BF8-5785471A2581}" dt="2023-12-24T21:03:09.003" v="29" actId="478"/>
          <ac:spMkLst>
            <pc:docMk/>
            <pc:sldMk cId="3221126859" sldId="256"/>
            <ac:spMk id="26" creationId="{C6761690-C077-9403-6C8E-1A220AC1DB2D}"/>
          </ac:spMkLst>
        </pc:spChg>
        <pc:spChg chg="del">
          <ac:chgData name="Ivan Rubinov" userId="5a4744fe-eb10-4d5d-85e2-0c367af3d7e8" providerId="ADAL" clId="{5C319BB6-5A6E-483B-9BF8-5785471A2581}" dt="2023-12-24T21:03:09.003" v="29" actId="478"/>
          <ac:spMkLst>
            <pc:docMk/>
            <pc:sldMk cId="3221126859" sldId="256"/>
            <ac:spMk id="27" creationId="{661179BA-B5DD-C550-F05E-CEFE9A113EC5}"/>
          </ac:spMkLst>
        </pc:spChg>
        <pc:spChg chg="del">
          <ac:chgData name="Ivan Rubinov" userId="5a4744fe-eb10-4d5d-85e2-0c367af3d7e8" providerId="ADAL" clId="{5C319BB6-5A6E-483B-9BF8-5785471A2581}" dt="2023-12-24T21:03:09.003" v="29" actId="478"/>
          <ac:spMkLst>
            <pc:docMk/>
            <pc:sldMk cId="3221126859" sldId="256"/>
            <ac:spMk id="28" creationId="{CA5C396C-ED37-62A4-70D4-32DAD59BBE82}"/>
          </ac:spMkLst>
        </pc:spChg>
        <pc:spChg chg="del">
          <ac:chgData name="Ivan Rubinov" userId="5a4744fe-eb10-4d5d-85e2-0c367af3d7e8" providerId="ADAL" clId="{5C319BB6-5A6E-483B-9BF8-5785471A2581}" dt="2023-12-24T21:03:09.003" v="29" actId="478"/>
          <ac:spMkLst>
            <pc:docMk/>
            <pc:sldMk cId="3221126859" sldId="256"/>
            <ac:spMk id="29" creationId="{A658F230-C21F-B9F8-98E5-235E3C56EAE5}"/>
          </ac:spMkLst>
        </pc:spChg>
        <pc:spChg chg="del">
          <ac:chgData name="Ivan Rubinov" userId="5a4744fe-eb10-4d5d-85e2-0c367af3d7e8" providerId="ADAL" clId="{5C319BB6-5A6E-483B-9BF8-5785471A2581}" dt="2023-12-24T21:03:14.434" v="31" actId="478"/>
          <ac:spMkLst>
            <pc:docMk/>
            <pc:sldMk cId="3221126859" sldId="256"/>
            <ac:spMk id="30" creationId="{E0F48F2A-D5D8-CE7F-E05B-9563DE2CFA7E}"/>
          </ac:spMkLst>
        </pc:spChg>
        <pc:spChg chg="mod">
          <ac:chgData name="Ivan Rubinov" userId="5a4744fe-eb10-4d5d-85e2-0c367af3d7e8" providerId="ADAL" clId="{5C319BB6-5A6E-483B-9BF8-5785471A2581}" dt="2023-12-24T21:38:22.909" v="704" actId="1076"/>
          <ac:spMkLst>
            <pc:docMk/>
            <pc:sldMk cId="3221126859" sldId="256"/>
            <ac:spMk id="31" creationId="{855EB15A-702E-CEAF-5724-0EFA2249A6A2}"/>
          </ac:spMkLst>
        </pc:spChg>
        <pc:spChg chg="del">
          <ac:chgData name="Ivan Rubinov" userId="5a4744fe-eb10-4d5d-85e2-0c367af3d7e8" providerId="ADAL" clId="{5C319BB6-5A6E-483B-9BF8-5785471A2581}" dt="2023-12-24T21:03:09.003" v="29" actId="478"/>
          <ac:spMkLst>
            <pc:docMk/>
            <pc:sldMk cId="3221126859" sldId="256"/>
            <ac:spMk id="32" creationId="{D7CCBA19-BC96-BCB1-222E-839000CB4456}"/>
          </ac:spMkLst>
        </pc:spChg>
        <pc:spChg chg="del">
          <ac:chgData name="Ivan Rubinov" userId="5a4744fe-eb10-4d5d-85e2-0c367af3d7e8" providerId="ADAL" clId="{5C319BB6-5A6E-483B-9BF8-5785471A2581}" dt="2023-12-24T21:03:14.434" v="31" actId="478"/>
          <ac:spMkLst>
            <pc:docMk/>
            <pc:sldMk cId="3221126859" sldId="256"/>
            <ac:spMk id="33" creationId="{A9AFE7D0-D2D4-542C-114B-7357BE3754DD}"/>
          </ac:spMkLst>
        </pc:spChg>
        <pc:spChg chg="del">
          <ac:chgData name="Ivan Rubinov" userId="5a4744fe-eb10-4d5d-85e2-0c367af3d7e8" providerId="ADAL" clId="{5C319BB6-5A6E-483B-9BF8-5785471A2581}" dt="2023-12-24T21:03:17.027" v="32" actId="478"/>
          <ac:spMkLst>
            <pc:docMk/>
            <pc:sldMk cId="3221126859" sldId="256"/>
            <ac:spMk id="35" creationId="{658AB2DF-2A47-F5CF-DF84-5068DAA3DC55}"/>
          </ac:spMkLst>
        </pc:spChg>
        <pc:spChg chg="del">
          <ac:chgData name="Ivan Rubinov" userId="5a4744fe-eb10-4d5d-85e2-0c367af3d7e8" providerId="ADAL" clId="{5C319BB6-5A6E-483B-9BF8-5785471A2581}" dt="2023-12-24T21:03:17.027" v="32" actId="478"/>
          <ac:spMkLst>
            <pc:docMk/>
            <pc:sldMk cId="3221126859" sldId="256"/>
            <ac:spMk id="36" creationId="{D6BAF204-6365-8449-7E8E-577CCDBDE257}"/>
          </ac:spMkLst>
        </pc:spChg>
        <pc:spChg chg="del">
          <ac:chgData name="Ivan Rubinov" userId="5a4744fe-eb10-4d5d-85e2-0c367af3d7e8" providerId="ADAL" clId="{5C319BB6-5A6E-483B-9BF8-5785471A2581}" dt="2023-12-24T21:03:11.372" v="30" actId="478"/>
          <ac:spMkLst>
            <pc:docMk/>
            <pc:sldMk cId="3221126859" sldId="256"/>
            <ac:spMk id="37" creationId="{98385ECB-707B-7647-1C3B-59C4AF98B54D}"/>
          </ac:spMkLst>
        </pc:spChg>
        <pc:spChg chg="del">
          <ac:chgData name="Ivan Rubinov" userId="5a4744fe-eb10-4d5d-85e2-0c367af3d7e8" providerId="ADAL" clId="{5C319BB6-5A6E-483B-9BF8-5785471A2581}" dt="2023-12-24T21:03:14.434" v="31" actId="478"/>
          <ac:spMkLst>
            <pc:docMk/>
            <pc:sldMk cId="3221126859" sldId="256"/>
            <ac:spMk id="38" creationId="{890282FE-20F1-4026-D063-0C2B108E828A}"/>
          </ac:spMkLst>
        </pc:spChg>
        <pc:spChg chg="del">
          <ac:chgData name="Ivan Rubinov" userId="5a4744fe-eb10-4d5d-85e2-0c367af3d7e8" providerId="ADAL" clId="{5C319BB6-5A6E-483B-9BF8-5785471A2581}" dt="2023-12-24T21:03:17.027" v="32" actId="478"/>
          <ac:spMkLst>
            <pc:docMk/>
            <pc:sldMk cId="3221126859" sldId="256"/>
            <ac:spMk id="39" creationId="{3D07E7D6-84C5-09F7-1136-A28789BE201B}"/>
          </ac:spMkLst>
        </pc:spChg>
        <pc:spChg chg="del mod">
          <ac:chgData name="Ivan Rubinov" userId="5a4744fe-eb10-4d5d-85e2-0c367af3d7e8" providerId="ADAL" clId="{5C319BB6-5A6E-483B-9BF8-5785471A2581}" dt="2023-12-24T21:10:38.181" v="111" actId="478"/>
          <ac:spMkLst>
            <pc:docMk/>
            <pc:sldMk cId="3221126859" sldId="256"/>
            <ac:spMk id="40" creationId="{8168342E-DEFA-CEA8-13A3-E2F328567EB4}"/>
          </ac:spMkLst>
        </pc:spChg>
        <pc:spChg chg="add mod">
          <ac:chgData name="Ivan Rubinov" userId="5a4744fe-eb10-4d5d-85e2-0c367af3d7e8" providerId="ADAL" clId="{5C319BB6-5A6E-483B-9BF8-5785471A2581}" dt="2024-01-02T19:36:12.115" v="841"/>
          <ac:spMkLst>
            <pc:docMk/>
            <pc:sldMk cId="3221126859" sldId="256"/>
            <ac:spMk id="65" creationId="{9D09AD06-FD1E-E1C5-DDE9-A3C31050D484}"/>
          </ac:spMkLst>
        </pc:spChg>
        <pc:spChg chg="add mod">
          <ac:chgData name="Ivan Rubinov" userId="5a4744fe-eb10-4d5d-85e2-0c367af3d7e8" providerId="ADAL" clId="{5C319BB6-5A6E-483B-9BF8-5785471A2581}" dt="2024-01-02T19:36:17.306" v="843" actId="20577"/>
          <ac:spMkLst>
            <pc:docMk/>
            <pc:sldMk cId="3221126859" sldId="256"/>
            <ac:spMk id="70" creationId="{F36C9B0E-30C6-BAF6-E549-6E59689EED12}"/>
          </ac:spMkLst>
        </pc:spChg>
        <pc:spChg chg="add mod">
          <ac:chgData name="Ivan Rubinov" userId="5a4744fe-eb10-4d5d-85e2-0c367af3d7e8" providerId="ADAL" clId="{5C319BB6-5A6E-483B-9BF8-5785471A2581}" dt="2023-12-24T21:47:37.266" v="750" actId="1076"/>
          <ac:spMkLst>
            <pc:docMk/>
            <pc:sldMk cId="3221126859" sldId="256"/>
            <ac:spMk id="86" creationId="{FC7F7532-FAD3-7E08-B077-705F28545591}"/>
          </ac:spMkLst>
        </pc:spChg>
        <pc:spChg chg="mod">
          <ac:chgData name="Ivan Rubinov" userId="5a4744fe-eb10-4d5d-85e2-0c367af3d7e8" providerId="ADAL" clId="{5C319BB6-5A6E-483B-9BF8-5785471A2581}" dt="2023-12-24T21:48:44.312" v="757" actId="1076"/>
          <ac:spMkLst>
            <pc:docMk/>
            <pc:sldMk cId="3221126859" sldId="256"/>
            <ac:spMk id="87" creationId="{F8564B36-ABDA-4F3F-28B9-BEB735B3E158}"/>
          </ac:spMkLst>
        </pc:spChg>
        <pc:spChg chg="mod">
          <ac:chgData name="Ivan Rubinov" userId="5a4744fe-eb10-4d5d-85e2-0c367af3d7e8" providerId="ADAL" clId="{5C319BB6-5A6E-483B-9BF8-5785471A2581}" dt="2024-01-02T19:35:40.935" v="831" actId="14100"/>
          <ac:spMkLst>
            <pc:docMk/>
            <pc:sldMk cId="3221126859" sldId="256"/>
            <ac:spMk id="88" creationId="{85CBA6EE-2D3A-A0D0-822E-10E3DB3C3458}"/>
          </ac:spMkLst>
        </pc:spChg>
        <pc:spChg chg="mod">
          <ac:chgData name="Ivan Rubinov" userId="5a4744fe-eb10-4d5d-85e2-0c367af3d7e8" providerId="ADAL" clId="{5C319BB6-5A6E-483B-9BF8-5785471A2581}" dt="2024-01-02T19:35:49.662" v="835" actId="20577"/>
          <ac:spMkLst>
            <pc:docMk/>
            <pc:sldMk cId="3221126859" sldId="256"/>
            <ac:spMk id="89" creationId="{5E3674EB-45FC-D668-1AB1-DAF803BBB5DB}"/>
          </ac:spMkLst>
        </pc:spChg>
        <pc:spChg chg="mod">
          <ac:chgData name="Ivan Rubinov" userId="5a4744fe-eb10-4d5d-85e2-0c367af3d7e8" providerId="ADAL" clId="{5C319BB6-5A6E-483B-9BF8-5785471A2581}" dt="2024-01-02T19:35:55.558" v="839" actId="20577"/>
          <ac:spMkLst>
            <pc:docMk/>
            <pc:sldMk cId="3221126859" sldId="256"/>
            <ac:spMk id="90" creationId="{E5CC1828-FDA4-1FA7-FB82-7A534B26203B}"/>
          </ac:spMkLst>
        </pc:spChg>
        <pc:spChg chg="add mod">
          <ac:chgData name="Ivan Rubinov" userId="5a4744fe-eb10-4d5d-85e2-0c367af3d7e8" providerId="ADAL" clId="{5C319BB6-5A6E-483B-9BF8-5785471A2581}" dt="2024-01-02T19:36:30.851" v="851" actId="20577"/>
          <ac:spMkLst>
            <pc:docMk/>
            <pc:sldMk cId="3221126859" sldId="256"/>
            <ac:spMk id="91" creationId="{99DD780D-A772-A11E-4041-BD907023CCA2}"/>
          </ac:spMkLst>
        </pc:spChg>
        <pc:spChg chg="add del mod">
          <ac:chgData name="Ivan Rubinov" userId="5a4744fe-eb10-4d5d-85e2-0c367af3d7e8" providerId="ADAL" clId="{5C319BB6-5A6E-483B-9BF8-5785471A2581}" dt="2023-12-24T21:36:08.073" v="686" actId="478"/>
          <ac:spMkLst>
            <pc:docMk/>
            <pc:sldMk cId="3221126859" sldId="256"/>
            <ac:spMk id="92" creationId="{3B62FFE2-858E-2265-CD88-46DF460C788C}"/>
          </ac:spMkLst>
        </pc:spChg>
        <pc:spChg chg="add del mod">
          <ac:chgData name="Ivan Rubinov" userId="5a4744fe-eb10-4d5d-85e2-0c367af3d7e8" providerId="ADAL" clId="{5C319BB6-5A6E-483B-9BF8-5785471A2581}" dt="2023-12-24T21:36:09.596" v="687" actId="478"/>
          <ac:spMkLst>
            <pc:docMk/>
            <pc:sldMk cId="3221126859" sldId="256"/>
            <ac:spMk id="97" creationId="{D7247DFE-98A0-20B1-66B0-339F1D64C749}"/>
          </ac:spMkLst>
        </pc:spChg>
        <pc:spChg chg="add del">
          <ac:chgData name="Ivan Rubinov" userId="5a4744fe-eb10-4d5d-85e2-0c367af3d7e8" providerId="ADAL" clId="{5C319BB6-5A6E-483B-9BF8-5785471A2581}" dt="2023-12-24T21:24:30.805" v="302"/>
          <ac:spMkLst>
            <pc:docMk/>
            <pc:sldMk cId="3221126859" sldId="256"/>
            <ac:spMk id="105" creationId="{EFBAA96B-42CB-A269-FB87-CBD7A31783B7}"/>
          </ac:spMkLst>
        </pc:spChg>
        <pc:spChg chg="mod">
          <ac:chgData name="Ivan Rubinov" userId="5a4744fe-eb10-4d5d-85e2-0c367af3d7e8" providerId="ADAL" clId="{5C319BB6-5A6E-483B-9BF8-5785471A2581}" dt="2023-12-24T21:46:30.509" v="738" actId="1076"/>
          <ac:spMkLst>
            <pc:docMk/>
            <pc:sldMk cId="3221126859" sldId="256"/>
            <ac:spMk id="106" creationId="{E4EAF0A8-4321-FDA8-D244-63AE91A0F821}"/>
          </ac:spMkLst>
        </pc:spChg>
        <pc:spChg chg="mod">
          <ac:chgData name="Ivan Rubinov" userId="5a4744fe-eb10-4d5d-85e2-0c367af3d7e8" providerId="ADAL" clId="{5C319BB6-5A6E-483B-9BF8-5785471A2581}" dt="2024-01-02T19:34:37.528" v="814" actId="20577"/>
          <ac:spMkLst>
            <pc:docMk/>
            <pc:sldMk cId="3221126859" sldId="256"/>
            <ac:spMk id="109" creationId="{2D4323F5-D160-E580-5B3E-C87996603365}"/>
          </ac:spMkLst>
        </pc:spChg>
        <pc:spChg chg="add mod">
          <ac:chgData name="Ivan Rubinov" userId="5a4744fe-eb10-4d5d-85e2-0c367af3d7e8" providerId="ADAL" clId="{5C319BB6-5A6E-483B-9BF8-5785471A2581}" dt="2023-12-24T21:49:49.359" v="762" actId="14100"/>
          <ac:spMkLst>
            <pc:docMk/>
            <pc:sldMk cId="3221126859" sldId="256"/>
            <ac:spMk id="128" creationId="{325D86B5-A822-FE8C-723F-7084CF5F547B}"/>
          </ac:spMkLst>
        </pc:spChg>
        <pc:cxnChg chg="del">
          <ac:chgData name="Ivan Rubinov" userId="5a4744fe-eb10-4d5d-85e2-0c367af3d7e8" providerId="ADAL" clId="{5C319BB6-5A6E-483B-9BF8-5785471A2581}" dt="2023-12-24T21:03:09.003" v="29" actId="478"/>
          <ac:cxnSpMkLst>
            <pc:docMk/>
            <pc:sldMk cId="3221126859" sldId="256"/>
            <ac:cxnSpMk id="13" creationId="{7DA66BB5-DB4D-CEB1-F1CB-51F8CE8D99D5}"/>
          </ac:cxnSpMkLst>
        </pc:cxnChg>
        <pc:cxnChg chg="add del mod">
          <ac:chgData name="Ivan Rubinov" userId="5a4744fe-eb10-4d5d-85e2-0c367af3d7e8" providerId="ADAL" clId="{5C319BB6-5A6E-483B-9BF8-5785471A2581}" dt="2023-12-24T21:37:41.295" v="698" actId="478"/>
          <ac:cxnSpMkLst>
            <pc:docMk/>
            <pc:sldMk cId="3221126859" sldId="256"/>
            <ac:cxnSpMk id="14" creationId="{1CCEE0E4-CD8A-6341-CED6-11619217BA95}"/>
          </ac:cxnSpMkLst>
        </pc:cxnChg>
        <pc:cxnChg chg="add mod">
          <ac:chgData name="Ivan Rubinov" userId="5a4744fe-eb10-4d5d-85e2-0c367af3d7e8" providerId="ADAL" clId="{5C319BB6-5A6E-483B-9BF8-5785471A2581}" dt="2023-12-24T21:47:14.260" v="746" actId="14100"/>
          <ac:cxnSpMkLst>
            <pc:docMk/>
            <pc:sldMk cId="3221126859" sldId="256"/>
            <ac:cxnSpMk id="16" creationId="{EBC422D5-9FC9-4637-EEDA-4D6CB104F075}"/>
          </ac:cxnSpMkLst>
        </pc:cxnChg>
        <pc:cxnChg chg="add mod">
          <ac:chgData name="Ivan Rubinov" userId="5a4744fe-eb10-4d5d-85e2-0c367af3d7e8" providerId="ADAL" clId="{5C319BB6-5A6E-483B-9BF8-5785471A2581}" dt="2023-12-24T21:40:52.431" v="730" actId="1076"/>
          <ac:cxnSpMkLst>
            <pc:docMk/>
            <pc:sldMk cId="3221126859" sldId="256"/>
            <ac:cxnSpMk id="17" creationId="{88F46305-A2D9-0A72-E735-896AFCCABDDE}"/>
          </ac:cxnSpMkLst>
        </pc:cxnChg>
        <pc:cxnChg chg="del">
          <ac:chgData name="Ivan Rubinov" userId="5a4744fe-eb10-4d5d-85e2-0c367af3d7e8" providerId="ADAL" clId="{5C319BB6-5A6E-483B-9BF8-5785471A2581}" dt="2023-12-24T21:03:09.003" v="29" actId="478"/>
          <ac:cxnSpMkLst>
            <pc:docMk/>
            <pc:sldMk cId="3221126859" sldId="256"/>
            <ac:cxnSpMk id="18" creationId="{8AE34943-6DBF-3598-6FFE-82B536EDFE21}"/>
          </ac:cxnSpMkLst>
        </pc:cxnChg>
        <pc:cxnChg chg="add mod">
          <ac:chgData name="Ivan Rubinov" userId="5a4744fe-eb10-4d5d-85e2-0c367af3d7e8" providerId="ADAL" clId="{5C319BB6-5A6E-483B-9BF8-5785471A2581}" dt="2023-12-24T21:48:01.245" v="753" actId="1076"/>
          <ac:cxnSpMkLst>
            <pc:docMk/>
            <pc:sldMk cId="3221126859" sldId="256"/>
            <ac:cxnSpMk id="34" creationId="{A49DE91C-5F9C-111C-C89B-5782118F1C6E}"/>
          </ac:cxnSpMkLst>
        </pc:cxnChg>
        <pc:cxnChg chg="add mod">
          <ac:chgData name="Ivan Rubinov" userId="5a4744fe-eb10-4d5d-85e2-0c367af3d7e8" providerId="ADAL" clId="{5C319BB6-5A6E-483B-9BF8-5785471A2581}" dt="2023-12-24T21:47:33.206" v="749" actId="1076"/>
          <ac:cxnSpMkLst>
            <pc:docMk/>
            <pc:sldMk cId="3221126859" sldId="256"/>
            <ac:cxnSpMk id="41" creationId="{AF806F3E-1132-BCAF-C2F3-61E16AE5107E}"/>
          </ac:cxnSpMkLst>
        </pc:cxnChg>
        <pc:cxnChg chg="add mod">
          <ac:chgData name="Ivan Rubinov" userId="5a4744fe-eb10-4d5d-85e2-0c367af3d7e8" providerId="ADAL" clId="{5C319BB6-5A6E-483B-9BF8-5785471A2581}" dt="2023-12-24T21:40:52.431" v="730" actId="1076"/>
          <ac:cxnSpMkLst>
            <pc:docMk/>
            <pc:sldMk cId="3221126859" sldId="256"/>
            <ac:cxnSpMk id="42" creationId="{2EE20D2C-0FDB-8A8C-88F8-BE4EBBD19E96}"/>
          </ac:cxnSpMkLst>
        </pc:cxnChg>
        <pc:cxnChg chg="add mod">
          <ac:chgData name="Ivan Rubinov" userId="5a4744fe-eb10-4d5d-85e2-0c367af3d7e8" providerId="ADAL" clId="{5C319BB6-5A6E-483B-9BF8-5785471A2581}" dt="2023-12-24T21:48:01.245" v="753" actId="1076"/>
          <ac:cxnSpMkLst>
            <pc:docMk/>
            <pc:sldMk cId="3221126859" sldId="256"/>
            <ac:cxnSpMk id="43" creationId="{69C3266E-6BE3-E561-A962-8ED2F014111B}"/>
          </ac:cxnSpMkLst>
        </pc:cxnChg>
        <pc:cxnChg chg="add mod">
          <ac:chgData name="Ivan Rubinov" userId="5a4744fe-eb10-4d5d-85e2-0c367af3d7e8" providerId="ADAL" clId="{5C319BB6-5A6E-483B-9BF8-5785471A2581}" dt="2023-12-24T21:48:01.245" v="753" actId="1076"/>
          <ac:cxnSpMkLst>
            <pc:docMk/>
            <pc:sldMk cId="3221126859" sldId="256"/>
            <ac:cxnSpMk id="44" creationId="{5FAD715D-CD31-89FF-B1D5-476CA37F2048}"/>
          </ac:cxnSpMkLst>
        </pc:cxnChg>
        <pc:cxnChg chg="add mod">
          <ac:chgData name="Ivan Rubinov" userId="5a4744fe-eb10-4d5d-85e2-0c367af3d7e8" providerId="ADAL" clId="{5C319BB6-5A6E-483B-9BF8-5785471A2581}" dt="2023-12-24T21:47:33.206" v="749" actId="1076"/>
          <ac:cxnSpMkLst>
            <pc:docMk/>
            <pc:sldMk cId="3221126859" sldId="256"/>
            <ac:cxnSpMk id="45" creationId="{8C09FABC-79DC-B0BF-1DDB-99E6911F215F}"/>
          </ac:cxnSpMkLst>
        </pc:cxnChg>
        <pc:cxnChg chg="add mod">
          <ac:chgData name="Ivan Rubinov" userId="5a4744fe-eb10-4d5d-85e2-0c367af3d7e8" providerId="ADAL" clId="{5C319BB6-5A6E-483B-9BF8-5785471A2581}" dt="2023-12-24T21:47:33.206" v="749" actId="1076"/>
          <ac:cxnSpMkLst>
            <pc:docMk/>
            <pc:sldMk cId="3221126859" sldId="256"/>
            <ac:cxnSpMk id="46" creationId="{39015E14-3BA0-C844-8210-FA6D399CB979}"/>
          </ac:cxnSpMkLst>
        </pc:cxnChg>
        <pc:cxnChg chg="del">
          <ac:chgData name="Ivan Rubinov" userId="5a4744fe-eb10-4d5d-85e2-0c367af3d7e8" providerId="ADAL" clId="{5C319BB6-5A6E-483B-9BF8-5785471A2581}" dt="2023-12-24T21:03:09.003" v="29" actId="478"/>
          <ac:cxnSpMkLst>
            <pc:docMk/>
            <pc:sldMk cId="3221126859" sldId="256"/>
            <ac:cxnSpMk id="47" creationId="{566322BE-B944-F329-CFB2-544BB17EC4BD}"/>
          </ac:cxnSpMkLst>
        </pc:cxnChg>
        <pc:cxnChg chg="del">
          <ac:chgData name="Ivan Rubinov" userId="5a4744fe-eb10-4d5d-85e2-0c367af3d7e8" providerId="ADAL" clId="{5C319BB6-5A6E-483B-9BF8-5785471A2581}" dt="2023-12-24T21:03:09.003" v="29" actId="478"/>
          <ac:cxnSpMkLst>
            <pc:docMk/>
            <pc:sldMk cId="3221126859" sldId="256"/>
            <ac:cxnSpMk id="48" creationId="{0E2230A1-D56E-6EE8-318B-2D3C76AC1BC2}"/>
          </ac:cxnSpMkLst>
        </pc:cxnChg>
        <pc:cxnChg chg="del">
          <ac:chgData name="Ivan Rubinov" userId="5a4744fe-eb10-4d5d-85e2-0c367af3d7e8" providerId="ADAL" clId="{5C319BB6-5A6E-483B-9BF8-5785471A2581}" dt="2023-12-24T21:03:09.003" v="29" actId="478"/>
          <ac:cxnSpMkLst>
            <pc:docMk/>
            <pc:sldMk cId="3221126859" sldId="256"/>
            <ac:cxnSpMk id="49" creationId="{1E482BC4-D460-F10A-C4B8-884B41846AED}"/>
          </ac:cxnSpMkLst>
        </pc:cxnChg>
        <pc:cxnChg chg="add mod">
          <ac:chgData name="Ivan Rubinov" userId="5a4744fe-eb10-4d5d-85e2-0c367af3d7e8" providerId="ADAL" clId="{5C319BB6-5A6E-483B-9BF8-5785471A2581}" dt="2023-12-24T21:47:24.692" v="748" actId="1076"/>
          <ac:cxnSpMkLst>
            <pc:docMk/>
            <pc:sldMk cId="3221126859" sldId="256"/>
            <ac:cxnSpMk id="50" creationId="{87F3B26F-112D-3D53-7BDF-C4D7DC5A1090}"/>
          </ac:cxnSpMkLst>
        </pc:cxnChg>
        <pc:cxnChg chg="del">
          <ac:chgData name="Ivan Rubinov" userId="5a4744fe-eb10-4d5d-85e2-0c367af3d7e8" providerId="ADAL" clId="{5C319BB6-5A6E-483B-9BF8-5785471A2581}" dt="2023-12-24T21:03:09.003" v="29" actId="478"/>
          <ac:cxnSpMkLst>
            <pc:docMk/>
            <pc:sldMk cId="3221126859" sldId="256"/>
            <ac:cxnSpMk id="51" creationId="{08D7C439-C293-CEB8-AABE-5C0A3B6C15FB}"/>
          </ac:cxnSpMkLst>
        </pc:cxnChg>
        <pc:cxnChg chg="del">
          <ac:chgData name="Ivan Rubinov" userId="5a4744fe-eb10-4d5d-85e2-0c367af3d7e8" providerId="ADAL" clId="{5C319BB6-5A6E-483B-9BF8-5785471A2581}" dt="2023-12-24T21:03:09.003" v="29" actId="478"/>
          <ac:cxnSpMkLst>
            <pc:docMk/>
            <pc:sldMk cId="3221126859" sldId="256"/>
            <ac:cxnSpMk id="52" creationId="{5F7D20D9-BCF6-1FBF-716B-88086972CC3F}"/>
          </ac:cxnSpMkLst>
        </pc:cxnChg>
        <pc:cxnChg chg="del">
          <ac:chgData name="Ivan Rubinov" userId="5a4744fe-eb10-4d5d-85e2-0c367af3d7e8" providerId="ADAL" clId="{5C319BB6-5A6E-483B-9BF8-5785471A2581}" dt="2023-12-24T21:03:09.003" v="29" actId="478"/>
          <ac:cxnSpMkLst>
            <pc:docMk/>
            <pc:sldMk cId="3221126859" sldId="256"/>
            <ac:cxnSpMk id="53" creationId="{BF025F72-C480-549E-DF76-209E2F0711BB}"/>
          </ac:cxnSpMkLst>
        </pc:cxnChg>
        <pc:cxnChg chg="del">
          <ac:chgData name="Ivan Rubinov" userId="5a4744fe-eb10-4d5d-85e2-0c367af3d7e8" providerId="ADAL" clId="{5C319BB6-5A6E-483B-9BF8-5785471A2581}" dt="2023-12-24T21:03:09.003" v="29" actId="478"/>
          <ac:cxnSpMkLst>
            <pc:docMk/>
            <pc:sldMk cId="3221126859" sldId="256"/>
            <ac:cxnSpMk id="54" creationId="{48D71D07-FD55-451B-3534-AA45BF5C300C}"/>
          </ac:cxnSpMkLst>
        </pc:cxnChg>
        <pc:cxnChg chg="del">
          <ac:chgData name="Ivan Rubinov" userId="5a4744fe-eb10-4d5d-85e2-0c367af3d7e8" providerId="ADAL" clId="{5C319BB6-5A6E-483B-9BF8-5785471A2581}" dt="2023-12-24T21:03:09.003" v="29" actId="478"/>
          <ac:cxnSpMkLst>
            <pc:docMk/>
            <pc:sldMk cId="3221126859" sldId="256"/>
            <ac:cxnSpMk id="55" creationId="{C247E312-4EBF-F2EF-839E-E10F77CA348D}"/>
          </ac:cxnSpMkLst>
        </pc:cxnChg>
        <pc:cxnChg chg="del">
          <ac:chgData name="Ivan Rubinov" userId="5a4744fe-eb10-4d5d-85e2-0c367af3d7e8" providerId="ADAL" clId="{5C319BB6-5A6E-483B-9BF8-5785471A2581}" dt="2023-12-24T21:03:09.003" v="29" actId="478"/>
          <ac:cxnSpMkLst>
            <pc:docMk/>
            <pc:sldMk cId="3221126859" sldId="256"/>
            <ac:cxnSpMk id="56" creationId="{D053B387-8401-A4D5-0D2B-BDF24F0C32B8}"/>
          </ac:cxnSpMkLst>
        </pc:cxnChg>
        <pc:cxnChg chg="del">
          <ac:chgData name="Ivan Rubinov" userId="5a4744fe-eb10-4d5d-85e2-0c367af3d7e8" providerId="ADAL" clId="{5C319BB6-5A6E-483B-9BF8-5785471A2581}" dt="2023-12-24T21:03:09.003" v="29" actId="478"/>
          <ac:cxnSpMkLst>
            <pc:docMk/>
            <pc:sldMk cId="3221126859" sldId="256"/>
            <ac:cxnSpMk id="57" creationId="{54105FB8-65B6-42D3-283F-5A9BDA4317B0}"/>
          </ac:cxnSpMkLst>
        </pc:cxnChg>
        <pc:cxnChg chg="add mod">
          <ac:chgData name="Ivan Rubinov" userId="5a4744fe-eb10-4d5d-85e2-0c367af3d7e8" providerId="ADAL" clId="{5C319BB6-5A6E-483B-9BF8-5785471A2581}" dt="2023-12-24T21:47:24.692" v="748" actId="1076"/>
          <ac:cxnSpMkLst>
            <pc:docMk/>
            <pc:sldMk cId="3221126859" sldId="256"/>
            <ac:cxnSpMk id="58" creationId="{E524B8DB-D54A-8716-E428-BAE47D279369}"/>
          </ac:cxnSpMkLst>
        </pc:cxnChg>
        <pc:cxnChg chg="del">
          <ac:chgData name="Ivan Rubinov" userId="5a4744fe-eb10-4d5d-85e2-0c367af3d7e8" providerId="ADAL" clId="{5C319BB6-5A6E-483B-9BF8-5785471A2581}" dt="2023-12-24T21:03:09.003" v="29" actId="478"/>
          <ac:cxnSpMkLst>
            <pc:docMk/>
            <pc:sldMk cId="3221126859" sldId="256"/>
            <ac:cxnSpMk id="59" creationId="{F94BD614-7F83-4ADE-25F2-12AA9F9A453B}"/>
          </ac:cxnSpMkLst>
        </pc:cxnChg>
        <pc:cxnChg chg="del">
          <ac:chgData name="Ivan Rubinov" userId="5a4744fe-eb10-4d5d-85e2-0c367af3d7e8" providerId="ADAL" clId="{5C319BB6-5A6E-483B-9BF8-5785471A2581}" dt="2023-12-24T21:03:14.434" v="31" actId="478"/>
          <ac:cxnSpMkLst>
            <pc:docMk/>
            <pc:sldMk cId="3221126859" sldId="256"/>
            <ac:cxnSpMk id="60" creationId="{49FDE94B-DE54-A8AA-AE95-09D36935AA1E}"/>
          </ac:cxnSpMkLst>
        </pc:cxnChg>
        <pc:cxnChg chg="del">
          <ac:chgData name="Ivan Rubinov" userId="5a4744fe-eb10-4d5d-85e2-0c367af3d7e8" providerId="ADAL" clId="{5C319BB6-5A6E-483B-9BF8-5785471A2581}" dt="2023-12-24T21:03:14.434" v="31" actId="478"/>
          <ac:cxnSpMkLst>
            <pc:docMk/>
            <pc:sldMk cId="3221126859" sldId="256"/>
            <ac:cxnSpMk id="61" creationId="{5545FBDF-BC11-5D6E-8BC8-1129FC0260AB}"/>
          </ac:cxnSpMkLst>
        </pc:cxnChg>
        <pc:cxnChg chg="del">
          <ac:chgData name="Ivan Rubinov" userId="5a4744fe-eb10-4d5d-85e2-0c367af3d7e8" providerId="ADAL" clId="{5C319BB6-5A6E-483B-9BF8-5785471A2581}" dt="2023-12-24T21:03:14.434" v="31" actId="478"/>
          <ac:cxnSpMkLst>
            <pc:docMk/>
            <pc:sldMk cId="3221126859" sldId="256"/>
            <ac:cxnSpMk id="62" creationId="{3EC4D791-79D5-816C-B463-7CE11AEA1A7D}"/>
          </ac:cxnSpMkLst>
        </pc:cxnChg>
        <pc:cxnChg chg="del">
          <ac:chgData name="Ivan Rubinov" userId="5a4744fe-eb10-4d5d-85e2-0c367af3d7e8" providerId="ADAL" clId="{5C319BB6-5A6E-483B-9BF8-5785471A2581}" dt="2023-12-24T21:03:14.434" v="31" actId="478"/>
          <ac:cxnSpMkLst>
            <pc:docMk/>
            <pc:sldMk cId="3221126859" sldId="256"/>
            <ac:cxnSpMk id="63" creationId="{684414F8-FD59-F36C-2021-FE2F1B32A6A2}"/>
          </ac:cxnSpMkLst>
        </pc:cxnChg>
        <pc:cxnChg chg="add mod">
          <ac:chgData name="Ivan Rubinov" userId="5a4744fe-eb10-4d5d-85e2-0c367af3d7e8" providerId="ADAL" clId="{5C319BB6-5A6E-483B-9BF8-5785471A2581}" dt="2023-12-24T21:40:52.431" v="730" actId="1076"/>
          <ac:cxnSpMkLst>
            <pc:docMk/>
            <pc:sldMk cId="3221126859" sldId="256"/>
            <ac:cxnSpMk id="64" creationId="{4909F23C-3FF9-E200-AE47-CA5ED33D2D68}"/>
          </ac:cxnSpMkLst>
        </pc:cxnChg>
        <pc:cxnChg chg="del">
          <ac:chgData name="Ivan Rubinov" userId="5a4744fe-eb10-4d5d-85e2-0c367af3d7e8" providerId="ADAL" clId="{5C319BB6-5A6E-483B-9BF8-5785471A2581}" dt="2023-12-24T21:03:17.027" v="32" actId="478"/>
          <ac:cxnSpMkLst>
            <pc:docMk/>
            <pc:sldMk cId="3221126859" sldId="256"/>
            <ac:cxnSpMk id="66" creationId="{96F6F04D-D5DC-68CA-6D5D-97B9F342DE95}"/>
          </ac:cxnSpMkLst>
        </pc:cxnChg>
        <pc:cxnChg chg="del">
          <ac:chgData name="Ivan Rubinov" userId="5a4744fe-eb10-4d5d-85e2-0c367af3d7e8" providerId="ADAL" clId="{5C319BB6-5A6E-483B-9BF8-5785471A2581}" dt="2023-12-24T21:03:17.027" v="32" actId="478"/>
          <ac:cxnSpMkLst>
            <pc:docMk/>
            <pc:sldMk cId="3221126859" sldId="256"/>
            <ac:cxnSpMk id="67" creationId="{0A5EE755-C9D3-909A-C0E4-D61FF9594579}"/>
          </ac:cxnSpMkLst>
        </pc:cxnChg>
        <pc:cxnChg chg="del">
          <ac:chgData name="Ivan Rubinov" userId="5a4744fe-eb10-4d5d-85e2-0c367af3d7e8" providerId="ADAL" clId="{5C319BB6-5A6E-483B-9BF8-5785471A2581}" dt="2023-12-24T21:03:17.027" v="32" actId="478"/>
          <ac:cxnSpMkLst>
            <pc:docMk/>
            <pc:sldMk cId="3221126859" sldId="256"/>
            <ac:cxnSpMk id="68" creationId="{9CC6F342-D54D-AE26-26D8-6599524CA7D7}"/>
          </ac:cxnSpMkLst>
        </pc:cxnChg>
        <pc:cxnChg chg="del">
          <ac:chgData name="Ivan Rubinov" userId="5a4744fe-eb10-4d5d-85e2-0c367af3d7e8" providerId="ADAL" clId="{5C319BB6-5A6E-483B-9BF8-5785471A2581}" dt="2023-12-24T21:03:17.027" v="32" actId="478"/>
          <ac:cxnSpMkLst>
            <pc:docMk/>
            <pc:sldMk cId="3221126859" sldId="256"/>
            <ac:cxnSpMk id="69" creationId="{71187D40-E179-0D04-3BA3-FD29755D7BC0}"/>
          </ac:cxnSpMkLst>
        </pc:cxnChg>
        <pc:cxnChg chg="del">
          <ac:chgData name="Ivan Rubinov" userId="5a4744fe-eb10-4d5d-85e2-0c367af3d7e8" providerId="ADAL" clId="{5C319BB6-5A6E-483B-9BF8-5785471A2581}" dt="2023-12-24T21:03:17.027" v="32" actId="478"/>
          <ac:cxnSpMkLst>
            <pc:docMk/>
            <pc:sldMk cId="3221126859" sldId="256"/>
            <ac:cxnSpMk id="71" creationId="{C0EF3316-8D1B-5744-01EA-87F921362045}"/>
          </ac:cxnSpMkLst>
        </pc:cxnChg>
        <pc:cxnChg chg="del">
          <ac:chgData name="Ivan Rubinov" userId="5a4744fe-eb10-4d5d-85e2-0c367af3d7e8" providerId="ADAL" clId="{5C319BB6-5A6E-483B-9BF8-5785471A2581}" dt="2023-12-24T21:03:17.027" v="32" actId="478"/>
          <ac:cxnSpMkLst>
            <pc:docMk/>
            <pc:sldMk cId="3221126859" sldId="256"/>
            <ac:cxnSpMk id="72" creationId="{031D88B1-98AF-553E-4002-BDDE431E7766}"/>
          </ac:cxnSpMkLst>
        </pc:cxnChg>
        <pc:cxnChg chg="del">
          <ac:chgData name="Ivan Rubinov" userId="5a4744fe-eb10-4d5d-85e2-0c367af3d7e8" providerId="ADAL" clId="{5C319BB6-5A6E-483B-9BF8-5785471A2581}" dt="2023-12-24T21:03:17.027" v="32" actId="478"/>
          <ac:cxnSpMkLst>
            <pc:docMk/>
            <pc:sldMk cId="3221126859" sldId="256"/>
            <ac:cxnSpMk id="73" creationId="{D6064227-A090-2ADD-75AC-706436F60682}"/>
          </ac:cxnSpMkLst>
        </pc:cxnChg>
        <pc:cxnChg chg="mod">
          <ac:chgData name="Ivan Rubinov" userId="5a4744fe-eb10-4d5d-85e2-0c367af3d7e8" providerId="ADAL" clId="{5C319BB6-5A6E-483B-9BF8-5785471A2581}" dt="2023-12-24T21:48:28.809" v="755" actId="14100"/>
          <ac:cxnSpMkLst>
            <pc:docMk/>
            <pc:sldMk cId="3221126859" sldId="256"/>
            <ac:cxnSpMk id="74" creationId="{D05F1D6E-A7E2-270F-5C41-7EF5DE00A77A}"/>
          </ac:cxnSpMkLst>
        </pc:cxnChg>
        <pc:cxnChg chg="mod">
          <ac:chgData name="Ivan Rubinov" userId="5a4744fe-eb10-4d5d-85e2-0c367af3d7e8" providerId="ADAL" clId="{5C319BB6-5A6E-483B-9BF8-5785471A2581}" dt="2023-12-24T21:41:16.895" v="733" actId="14100"/>
          <ac:cxnSpMkLst>
            <pc:docMk/>
            <pc:sldMk cId="3221126859" sldId="256"/>
            <ac:cxnSpMk id="75" creationId="{4FC9EF2C-C611-89CF-5CA5-EE01528F06A2}"/>
          </ac:cxnSpMkLst>
        </pc:cxnChg>
        <pc:cxnChg chg="mod">
          <ac:chgData name="Ivan Rubinov" userId="5a4744fe-eb10-4d5d-85e2-0c367af3d7e8" providerId="ADAL" clId="{5C319BB6-5A6E-483B-9BF8-5785471A2581}" dt="2023-12-24T21:41:31.832" v="734" actId="1076"/>
          <ac:cxnSpMkLst>
            <pc:docMk/>
            <pc:sldMk cId="3221126859" sldId="256"/>
            <ac:cxnSpMk id="76" creationId="{B3CDB687-0419-214F-72B8-828304FA8A5A}"/>
          </ac:cxnSpMkLst>
        </pc:cxnChg>
        <pc:cxnChg chg="mod">
          <ac:chgData name="Ivan Rubinov" userId="5a4744fe-eb10-4d5d-85e2-0c367af3d7e8" providerId="ADAL" clId="{5C319BB6-5A6E-483B-9BF8-5785471A2581}" dt="2023-12-24T21:40:24.087" v="727" actId="1076"/>
          <ac:cxnSpMkLst>
            <pc:docMk/>
            <pc:sldMk cId="3221126859" sldId="256"/>
            <ac:cxnSpMk id="77" creationId="{2C979B31-2612-33B7-3F13-E013FD518BD7}"/>
          </ac:cxnSpMkLst>
        </pc:cxnChg>
        <pc:cxnChg chg="mod">
          <ac:chgData name="Ivan Rubinov" userId="5a4744fe-eb10-4d5d-85e2-0c367af3d7e8" providerId="ADAL" clId="{5C319BB6-5A6E-483B-9BF8-5785471A2581}" dt="2023-12-24T21:48:39.511" v="756" actId="1076"/>
          <ac:cxnSpMkLst>
            <pc:docMk/>
            <pc:sldMk cId="3221126859" sldId="256"/>
            <ac:cxnSpMk id="78" creationId="{45BB57D0-710F-71CB-3950-186D89C44C78}"/>
          </ac:cxnSpMkLst>
        </pc:cxnChg>
        <pc:cxnChg chg="mod">
          <ac:chgData name="Ivan Rubinov" userId="5a4744fe-eb10-4d5d-85e2-0c367af3d7e8" providerId="ADAL" clId="{5C319BB6-5A6E-483B-9BF8-5785471A2581}" dt="2023-12-24T21:41:31.832" v="734" actId="1076"/>
          <ac:cxnSpMkLst>
            <pc:docMk/>
            <pc:sldMk cId="3221126859" sldId="256"/>
            <ac:cxnSpMk id="79" creationId="{579152B3-7385-9F1D-EF5F-8AC894D3ADF9}"/>
          </ac:cxnSpMkLst>
        </pc:cxnChg>
        <pc:cxnChg chg="mod">
          <ac:chgData name="Ivan Rubinov" userId="5a4744fe-eb10-4d5d-85e2-0c367af3d7e8" providerId="ADAL" clId="{5C319BB6-5A6E-483B-9BF8-5785471A2581}" dt="2023-12-24T21:41:35.411" v="735" actId="1076"/>
          <ac:cxnSpMkLst>
            <pc:docMk/>
            <pc:sldMk cId="3221126859" sldId="256"/>
            <ac:cxnSpMk id="80" creationId="{93127509-344D-55A5-76C1-90EE205E1216}"/>
          </ac:cxnSpMkLst>
        </pc:cxnChg>
        <pc:cxnChg chg="mod">
          <ac:chgData name="Ivan Rubinov" userId="5a4744fe-eb10-4d5d-85e2-0c367af3d7e8" providerId="ADAL" clId="{5C319BB6-5A6E-483B-9BF8-5785471A2581}" dt="2023-12-24T21:40:24.087" v="727" actId="1076"/>
          <ac:cxnSpMkLst>
            <pc:docMk/>
            <pc:sldMk cId="3221126859" sldId="256"/>
            <ac:cxnSpMk id="81" creationId="{CAAB620C-3E37-A9CB-2216-B1F643A6C019}"/>
          </ac:cxnSpMkLst>
        </pc:cxnChg>
        <pc:cxnChg chg="mod">
          <ac:chgData name="Ivan Rubinov" userId="5a4744fe-eb10-4d5d-85e2-0c367af3d7e8" providerId="ADAL" clId="{5C319BB6-5A6E-483B-9BF8-5785471A2581}" dt="2023-12-24T21:40:24.087" v="727" actId="1076"/>
          <ac:cxnSpMkLst>
            <pc:docMk/>
            <pc:sldMk cId="3221126859" sldId="256"/>
            <ac:cxnSpMk id="82" creationId="{D77F81ED-2DFA-45E8-2754-77731205D2DA}"/>
          </ac:cxnSpMkLst>
        </pc:cxnChg>
        <pc:cxnChg chg="mod">
          <ac:chgData name="Ivan Rubinov" userId="5a4744fe-eb10-4d5d-85e2-0c367af3d7e8" providerId="ADAL" clId="{5C319BB6-5A6E-483B-9BF8-5785471A2581}" dt="2023-12-24T21:46:49.233" v="741" actId="1076"/>
          <ac:cxnSpMkLst>
            <pc:docMk/>
            <pc:sldMk cId="3221126859" sldId="256"/>
            <ac:cxnSpMk id="83" creationId="{4AF444CE-AAA3-A7A2-C212-77C4D6AC7C96}"/>
          </ac:cxnSpMkLst>
        </pc:cxnChg>
        <pc:cxnChg chg="mod">
          <ac:chgData name="Ivan Rubinov" userId="5a4744fe-eb10-4d5d-85e2-0c367af3d7e8" providerId="ADAL" clId="{5C319BB6-5A6E-483B-9BF8-5785471A2581}" dt="2023-12-24T21:46:49.233" v="741" actId="1076"/>
          <ac:cxnSpMkLst>
            <pc:docMk/>
            <pc:sldMk cId="3221126859" sldId="256"/>
            <ac:cxnSpMk id="84" creationId="{BF056AA4-70DC-A9C2-68D8-509D487A38D0}"/>
          </ac:cxnSpMkLst>
        </pc:cxnChg>
        <pc:cxnChg chg="del mod">
          <ac:chgData name="Ivan Rubinov" userId="5a4744fe-eb10-4d5d-85e2-0c367af3d7e8" providerId="ADAL" clId="{5C319BB6-5A6E-483B-9BF8-5785471A2581}" dt="2023-12-24T21:31:00.417" v="524" actId="478"/>
          <ac:cxnSpMkLst>
            <pc:docMk/>
            <pc:sldMk cId="3221126859" sldId="256"/>
            <ac:cxnSpMk id="85" creationId="{260D6A45-5101-0427-1ED6-C5F7909BE2CF}"/>
          </ac:cxnSpMkLst>
        </pc:cxnChg>
        <pc:cxnChg chg="add del mod">
          <ac:chgData name="Ivan Rubinov" userId="5a4744fe-eb10-4d5d-85e2-0c367af3d7e8" providerId="ADAL" clId="{5C319BB6-5A6E-483B-9BF8-5785471A2581}" dt="2023-12-24T21:36:11.211" v="688" actId="478"/>
          <ac:cxnSpMkLst>
            <pc:docMk/>
            <pc:sldMk cId="3221126859" sldId="256"/>
            <ac:cxnSpMk id="93" creationId="{EA3560F7-7B57-EE75-8C45-B45AB4ABF6E0}"/>
          </ac:cxnSpMkLst>
        </pc:cxnChg>
        <pc:cxnChg chg="add del mod">
          <ac:chgData name="Ivan Rubinov" userId="5a4744fe-eb10-4d5d-85e2-0c367af3d7e8" providerId="ADAL" clId="{5C319BB6-5A6E-483B-9BF8-5785471A2581}" dt="2023-12-24T21:36:18.214" v="690" actId="478"/>
          <ac:cxnSpMkLst>
            <pc:docMk/>
            <pc:sldMk cId="3221126859" sldId="256"/>
            <ac:cxnSpMk id="94" creationId="{A48746EA-36F8-CB14-B421-3FA1D9462B56}"/>
          </ac:cxnSpMkLst>
        </pc:cxnChg>
        <pc:cxnChg chg="del">
          <ac:chgData name="Ivan Rubinov" userId="5a4744fe-eb10-4d5d-85e2-0c367af3d7e8" providerId="ADAL" clId="{5C319BB6-5A6E-483B-9BF8-5785471A2581}" dt="2023-12-24T21:37:41.295" v="698" actId="478"/>
          <ac:cxnSpMkLst>
            <pc:docMk/>
            <pc:sldMk cId="3221126859" sldId="256"/>
            <ac:cxnSpMk id="95" creationId="{D6248599-2995-5D21-F28D-0B788F08F47D}"/>
          </ac:cxnSpMkLst>
        </pc:cxnChg>
        <pc:cxnChg chg="del mod">
          <ac:chgData name="Ivan Rubinov" userId="5a4744fe-eb10-4d5d-85e2-0c367af3d7e8" providerId="ADAL" clId="{5C319BB6-5A6E-483B-9BF8-5785471A2581}" dt="2023-12-24T21:37:44.198" v="699" actId="478"/>
          <ac:cxnSpMkLst>
            <pc:docMk/>
            <pc:sldMk cId="3221126859" sldId="256"/>
            <ac:cxnSpMk id="96" creationId="{6BBF0880-4268-CA59-D100-5765E8A91ADC}"/>
          </ac:cxnSpMkLst>
        </pc:cxnChg>
        <pc:cxnChg chg="add mod">
          <ac:chgData name="Ivan Rubinov" userId="5a4744fe-eb10-4d5d-85e2-0c367af3d7e8" providerId="ADAL" clId="{5C319BB6-5A6E-483B-9BF8-5785471A2581}" dt="2023-12-24T21:47:17.161" v="747" actId="1076"/>
          <ac:cxnSpMkLst>
            <pc:docMk/>
            <pc:sldMk cId="3221126859" sldId="256"/>
            <ac:cxnSpMk id="98" creationId="{8C934935-C4FA-C439-D7EF-3AEAD2A3E062}"/>
          </ac:cxnSpMkLst>
        </pc:cxnChg>
        <pc:cxnChg chg="add del mod">
          <ac:chgData name="Ivan Rubinov" userId="5a4744fe-eb10-4d5d-85e2-0c367af3d7e8" providerId="ADAL" clId="{5C319BB6-5A6E-483B-9BF8-5785471A2581}" dt="2023-12-24T21:36:12.092" v="689" actId="478"/>
          <ac:cxnSpMkLst>
            <pc:docMk/>
            <pc:sldMk cId="3221126859" sldId="256"/>
            <ac:cxnSpMk id="99" creationId="{D48ABF0F-3D6C-B7E4-5AB6-3562C77913A4}"/>
          </ac:cxnSpMkLst>
        </pc:cxnChg>
        <pc:cxnChg chg="add del mod">
          <ac:chgData name="Ivan Rubinov" userId="5a4744fe-eb10-4d5d-85e2-0c367af3d7e8" providerId="ADAL" clId="{5C319BB6-5A6E-483B-9BF8-5785471A2581}" dt="2023-12-24T21:37:41.295" v="698" actId="478"/>
          <ac:cxnSpMkLst>
            <pc:docMk/>
            <pc:sldMk cId="3221126859" sldId="256"/>
            <ac:cxnSpMk id="101" creationId="{21FA7CB8-6839-0321-73AB-03C9922DB86B}"/>
          </ac:cxnSpMkLst>
        </pc:cxnChg>
        <pc:cxnChg chg="add del mod">
          <ac:chgData name="Ivan Rubinov" userId="5a4744fe-eb10-4d5d-85e2-0c367af3d7e8" providerId="ADAL" clId="{5C319BB6-5A6E-483B-9BF8-5785471A2581}" dt="2023-12-24T21:37:20.385" v="694" actId="478"/>
          <ac:cxnSpMkLst>
            <pc:docMk/>
            <pc:sldMk cId="3221126859" sldId="256"/>
            <ac:cxnSpMk id="102" creationId="{D8F9FC1C-944A-4A84-9AC6-04ECCB32AD77}"/>
          </ac:cxnSpMkLst>
        </pc:cxnChg>
        <pc:cxnChg chg="del mod">
          <ac:chgData name="Ivan Rubinov" userId="5a4744fe-eb10-4d5d-85e2-0c367af3d7e8" providerId="ADAL" clId="{5C319BB6-5A6E-483B-9BF8-5785471A2581}" dt="2023-12-24T21:12:48.396" v="133" actId="478"/>
          <ac:cxnSpMkLst>
            <pc:docMk/>
            <pc:sldMk cId="3221126859" sldId="256"/>
            <ac:cxnSpMk id="103" creationId="{F4E2A83F-845F-2D8F-EB70-5957F0D24C57}"/>
          </ac:cxnSpMkLst>
        </pc:cxnChg>
        <pc:cxnChg chg="del">
          <ac:chgData name="Ivan Rubinov" userId="5a4744fe-eb10-4d5d-85e2-0c367af3d7e8" providerId="ADAL" clId="{5C319BB6-5A6E-483B-9BF8-5785471A2581}" dt="2023-12-24T21:03:17.027" v="32" actId="478"/>
          <ac:cxnSpMkLst>
            <pc:docMk/>
            <pc:sldMk cId="3221126859" sldId="256"/>
            <ac:cxnSpMk id="104" creationId="{121ECF99-522B-66AB-BF42-0970A68874FB}"/>
          </ac:cxnSpMkLst>
        </pc:cxnChg>
        <pc:cxnChg chg="mod">
          <ac:chgData name="Ivan Rubinov" userId="5a4744fe-eb10-4d5d-85e2-0c367af3d7e8" providerId="ADAL" clId="{5C319BB6-5A6E-483B-9BF8-5785471A2581}" dt="2023-12-24T21:46:30.509" v="738" actId="1076"/>
          <ac:cxnSpMkLst>
            <pc:docMk/>
            <pc:sldMk cId="3221126859" sldId="256"/>
            <ac:cxnSpMk id="107" creationId="{4FE541FF-3701-9FA3-57FC-3EB5277E9EA1}"/>
          </ac:cxnSpMkLst>
        </pc:cxnChg>
        <pc:cxnChg chg="mod">
          <ac:chgData name="Ivan Rubinov" userId="5a4744fe-eb10-4d5d-85e2-0c367af3d7e8" providerId="ADAL" clId="{5C319BB6-5A6E-483B-9BF8-5785471A2581}" dt="2023-12-24T21:48:25.530" v="754" actId="1076"/>
          <ac:cxnSpMkLst>
            <pc:docMk/>
            <pc:sldMk cId="3221126859" sldId="256"/>
            <ac:cxnSpMk id="108" creationId="{068230AB-9AD8-3724-868A-0B3C1A61E2D0}"/>
          </ac:cxnSpMkLst>
        </pc:cxnChg>
        <pc:cxnChg chg="mod">
          <ac:chgData name="Ivan Rubinov" userId="5a4744fe-eb10-4d5d-85e2-0c367af3d7e8" providerId="ADAL" clId="{5C319BB6-5A6E-483B-9BF8-5785471A2581}" dt="2023-12-24T21:46:49.233" v="741" actId="1076"/>
          <ac:cxnSpMkLst>
            <pc:docMk/>
            <pc:sldMk cId="3221126859" sldId="256"/>
            <ac:cxnSpMk id="110" creationId="{8630145C-DE18-88F8-ECD5-3AD59DC56671}"/>
          </ac:cxnSpMkLst>
        </pc:cxnChg>
        <pc:cxnChg chg="mod">
          <ac:chgData name="Ivan Rubinov" userId="5a4744fe-eb10-4d5d-85e2-0c367af3d7e8" providerId="ADAL" clId="{5C319BB6-5A6E-483B-9BF8-5785471A2581}" dt="2023-12-24T21:46:30.509" v="738" actId="1076"/>
          <ac:cxnSpMkLst>
            <pc:docMk/>
            <pc:sldMk cId="3221126859" sldId="256"/>
            <ac:cxnSpMk id="111" creationId="{CC774DCE-3D48-BEE8-24C1-59A7DB64C22D}"/>
          </ac:cxnSpMkLst>
        </pc:cxnChg>
        <pc:cxnChg chg="add del mod">
          <ac:chgData name="Ivan Rubinov" userId="5a4744fe-eb10-4d5d-85e2-0c367af3d7e8" providerId="ADAL" clId="{5C319BB6-5A6E-483B-9BF8-5785471A2581}" dt="2023-12-24T21:38:26.834" v="706" actId="478"/>
          <ac:cxnSpMkLst>
            <pc:docMk/>
            <pc:sldMk cId="3221126859" sldId="256"/>
            <ac:cxnSpMk id="112" creationId="{EF05BD88-2B59-DFBE-91A8-6352C941A015}"/>
          </ac:cxnSpMkLst>
        </pc:cxnChg>
        <pc:cxnChg chg="add del mod">
          <ac:chgData name="Ivan Rubinov" userId="5a4744fe-eb10-4d5d-85e2-0c367af3d7e8" providerId="ADAL" clId="{5C319BB6-5A6E-483B-9BF8-5785471A2581}" dt="2023-12-24T21:38:25.597" v="705" actId="478"/>
          <ac:cxnSpMkLst>
            <pc:docMk/>
            <pc:sldMk cId="3221126859" sldId="256"/>
            <ac:cxnSpMk id="113" creationId="{EA74FA35-9BFB-06AA-EE94-4F76B6D0F3EF}"/>
          </ac:cxnSpMkLst>
        </pc:cxnChg>
        <pc:cxnChg chg="add del mod">
          <ac:chgData name="Ivan Rubinov" userId="5a4744fe-eb10-4d5d-85e2-0c367af3d7e8" providerId="ADAL" clId="{5C319BB6-5A6E-483B-9BF8-5785471A2581}" dt="2023-12-24T21:38:47.081" v="709" actId="478"/>
          <ac:cxnSpMkLst>
            <pc:docMk/>
            <pc:sldMk cId="3221126859" sldId="256"/>
            <ac:cxnSpMk id="115" creationId="{31141374-584E-F255-4B07-AA4EE50DA0EF}"/>
          </ac:cxnSpMkLst>
        </pc:cxnChg>
        <pc:cxnChg chg="add del mod">
          <ac:chgData name="Ivan Rubinov" userId="5a4744fe-eb10-4d5d-85e2-0c367af3d7e8" providerId="ADAL" clId="{5C319BB6-5A6E-483B-9BF8-5785471A2581}" dt="2023-12-24T21:38:50.214" v="710" actId="478"/>
          <ac:cxnSpMkLst>
            <pc:docMk/>
            <pc:sldMk cId="3221126859" sldId="256"/>
            <ac:cxnSpMk id="116" creationId="{0E8C8BB3-8EE3-A1FD-F880-AB9E2097059D}"/>
          </ac:cxnSpMkLst>
        </pc:cxnChg>
        <pc:cxnChg chg="add mod">
          <ac:chgData name="Ivan Rubinov" userId="5a4744fe-eb10-4d5d-85e2-0c367af3d7e8" providerId="ADAL" clId="{5C319BB6-5A6E-483B-9BF8-5785471A2581}" dt="2023-12-24T21:38:12.628" v="702" actId="1076"/>
          <ac:cxnSpMkLst>
            <pc:docMk/>
            <pc:sldMk cId="3221126859" sldId="256"/>
            <ac:cxnSpMk id="117" creationId="{9BA12E8E-21A4-390E-6E78-57FF330EBDDE}"/>
          </ac:cxnSpMkLst>
        </pc:cxnChg>
        <pc:cxnChg chg="add mod">
          <ac:chgData name="Ivan Rubinov" userId="5a4744fe-eb10-4d5d-85e2-0c367af3d7e8" providerId="ADAL" clId="{5C319BB6-5A6E-483B-9BF8-5785471A2581}" dt="2023-12-24T21:39:22.879" v="715" actId="14100"/>
          <ac:cxnSpMkLst>
            <pc:docMk/>
            <pc:sldMk cId="3221126859" sldId="256"/>
            <ac:cxnSpMk id="118" creationId="{EAA7CD55-7370-6FC2-E72C-9042343CB92F}"/>
          </ac:cxnSpMkLst>
        </pc:cxnChg>
        <pc:cxnChg chg="add mod">
          <ac:chgData name="Ivan Rubinov" userId="5a4744fe-eb10-4d5d-85e2-0c367af3d7e8" providerId="ADAL" clId="{5C319BB6-5A6E-483B-9BF8-5785471A2581}" dt="2023-12-24T21:38:42.249" v="708" actId="1076"/>
          <ac:cxnSpMkLst>
            <pc:docMk/>
            <pc:sldMk cId="3221126859" sldId="256"/>
            <ac:cxnSpMk id="119" creationId="{411B36AC-BB7A-67DD-E8D9-4CF58E7AF75A}"/>
          </ac:cxnSpMkLst>
        </pc:cxnChg>
        <pc:cxnChg chg="add mod">
          <ac:chgData name="Ivan Rubinov" userId="5a4744fe-eb10-4d5d-85e2-0c367af3d7e8" providerId="ADAL" clId="{5C319BB6-5A6E-483B-9BF8-5785471A2581}" dt="2023-12-24T21:40:46.883" v="729" actId="1076"/>
          <ac:cxnSpMkLst>
            <pc:docMk/>
            <pc:sldMk cId="3221126859" sldId="256"/>
            <ac:cxnSpMk id="121" creationId="{9C94AF91-775E-C3C9-2400-15867AEA7450}"/>
          </ac:cxnSpMkLst>
        </pc:cxnChg>
      </pc:sldChg>
      <pc:sldChg chg="addSp delSp modSp add mod ord">
        <pc:chgData name="Ivan Rubinov" userId="5a4744fe-eb10-4d5d-85e2-0c367af3d7e8" providerId="ADAL" clId="{5C319BB6-5A6E-483B-9BF8-5785471A2581}" dt="2024-01-02T19:33:37.869" v="807" actId="20577"/>
        <pc:sldMkLst>
          <pc:docMk/>
          <pc:sldMk cId="1314853209" sldId="257"/>
        </pc:sldMkLst>
        <pc:spChg chg="add del mod">
          <ac:chgData name="Ivan Rubinov" userId="5a4744fe-eb10-4d5d-85e2-0c367af3d7e8" providerId="ADAL" clId="{5C319BB6-5A6E-483B-9BF8-5785471A2581}" dt="2023-12-24T21:05:30.770" v="61" actId="478"/>
          <ac:spMkLst>
            <pc:docMk/>
            <pc:sldMk cId="1314853209" sldId="257"/>
            <ac:spMk id="2" creationId="{9B04A84E-F5C2-8A6F-BEB3-B0E43F25647C}"/>
          </ac:spMkLst>
        </pc:spChg>
        <pc:spChg chg="add mod">
          <ac:chgData name="Ivan Rubinov" userId="5a4744fe-eb10-4d5d-85e2-0c367af3d7e8" providerId="ADAL" clId="{5C319BB6-5A6E-483B-9BF8-5785471A2581}" dt="2024-01-02T19:32:32.395" v="782" actId="14100"/>
          <ac:spMkLst>
            <pc:docMk/>
            <pc:sldMk cId="1314853209" sldId="257"/>
            <ac:spMk id="4" creationId="{E84F1F57-B490-5C11-B9D5-E5032BC33CED}"/>
          </ac:spMkLst>
        </pc:spChg>
        <pc:spChg chg="del">
          <ac:chgData name="Ivan Rubinov" userId="5a4744fe-eb10-4d5d-85e2-0c367af3d7e8" providerId="ADAL" clId="{5C319BB6-5A6E-483B-9BF8-5785471A2581}" dt="2023-12-24T21:03:32.347" v="33" actId="478"/>
          <ac:spMkLst>
            <pc:docMk/>
            <pc:sldMk cId="1314853209" sldId="257"/>
            <ac:spMk id="5" creationId="{D81F9074-81A5-52B9-F636-520AAD24A069}"/>
          </ac:spMkLst>
        </pc:spChg>
        <pc:spChg chg="del">
          <ac:chgData name="Ivan Rubinov" userId="5a4744fe-eb10-4d5d-85e2-0c367af3d7e8" providerId="ADAL" clId="{5C319BB6-5A6E-483B-9BF8-5785471A2581}" dt="2023-12-24T21:03:36.611" v="35" actId="478"/>
          <ac:spMkLst>
            <pc:docMk/>
            <pc:sldMk cId="1314853209" sldId="257"/>
            <ac:spMk id="6" creationId="{54A02FD1-9314-8E51-F24B-C2953F11D52A}"/>
          </ac:spMkLst>
        </pc:spChg>
        <pc:spChg chg="del">
          <ac:chgData name="Ivan Rubinov" userId="5a4744fe-eb10-4d5d-85e2-0c367af3d7e8" providerId="ADAL" clId="{5C319BB6-5A6E-483B-9BF8-5785471A2581}" dt="2023-12-24T21:03:40.107" v="38" actId="478"/>
          <ac:spMkLst>
            <pc:docMk/>
            <pc:sldMk cId="1314853209" sldId="257"/>
            <ac:spMk id="7" creationId="{D7EA5122-7E94-5F9A-5A18-C3385050FF3E}"/>
          </ac:spMkLst>
        </pc:spChg>
        <pc:spChg chg="add del mod">
          <ac:chgData name="Ivan Rubinov" userId="5a4744fe-eb10-4d5d-85e2-0c367af3d7e8" providerId="ADAL" clId="{5C319BB6-5A6E-483B-9BF8-5785471A2581}" dt="2023-12-24T21:07:21.178" v="71" actId="478"/>
          <ac:spMkLst>
            <pc:docMk/>
            <pc:sldMk cId="1314853209" sldId="257"/>
            <ac:spMk id="8" creationId="{9840952A-2EC8-7E2F-8CC2-DC60458F67F6}"/>
          </ac:spMkLst>
        </pc:spChg>
        <pc:spChg chg="mod">
          <ac:chgData name="Ivan Rubinov" userId="5a4744fe-eb10-4d5d-85e2-0c367af3d7e8" providerId="ADAL" clId="{5C319BB6-5A6E-483B-9BF8-5785471A2581}" dt="2023-12-24T21:15:36.109" v="155" actId="20577"/>
          <ac:spMkLst>
            <pc:docMk/>
            <pc:sldMk cId="1314853209" sldId="257"/>
            <ac:spMk id="19" creationId="{A55994E1-2051-984A-40AB-1E720B16CC3D}"/>
          </ac:spMkLst>
        </pc:spChg>
        <pc:spChg chg="mod">
          <ac:chgData name="Ivan Rubinov" userId="5a4744fe-eb10-4d5d-85e2-0c367af3d7e8" providerId="ADAL" clId="{5C319BB6-5A6E-483B-9BF8-5785471A2581}" dt="2024-01-02T19:33:37.869" v="807" actId="20577"/>
          <ac:spMkLst>
            <pc:docMk/>
            <pc:sldMk cId="1314853209" sldId="257"/>
            <ac:spMk id="23" creationId="{CB9755AD-918D-89F3-AACB-3ACC824FF88A}"/>
          </ac:spMkLst>
        </pc:spChg>
        <pc:spChg chg="mod">
          <ac:chgData name="Ivan Rubinov" userId="5a4744fe-eb10-4d5d-85e2-0c367af3d7e8" providerId="ADAL" clId="{5C319BB6-5A6E-483B-9BF8-5785471A2581}" dt="2023-12-24T21:17:29.286" v="231" actId="14100"/>
          <ac:spMkLst>
            <pc:docMk/>
            <pc:sldMk cId="1314853209" sldId="257"/>
            <ac:spMk id="25" creationId="{D3C7AF69-DFE5-E76B-3F03-FC600DC3CF1C}"/>
          </ac:spMkLst>
        </pc:spChg>
        <pc:spChg chg="mod">
          <ac:chgData name="Ivan Rubinov" userId="5a4744fe-eb10-4d5d-85e2-0c367af3d7e8" providerId="ADAL" clId="{5C319BB6-5A6E-483B-9BF8-5785471A2581}" dt="2023-12-24T21:15:51.303" v="159" actId="20577"/>
          <ac:spMkLst>
            <pc:docMk/>
            <pc:sldMk cId="1314853209" sldId="257"/>
            <ac:spMk id="29" creationId="{A658F230-C21F-B9F8-98E5-235E3C56EAE5}"/>
          </ac:spMkLst>
        </pc:spChg>
        <pc:spChg chg="del">
          <ac:chgData name="Ivan Rubinov" userId="5a4744fe-eb10-4d5d-85e2-0c367af3d7e8" providerId="ADAL" clId="{5C319BB6-5A6E-483B-9BF8-5785471A2581}" dt="2023-12-24T21:04:53.615" v="52" actId="478"/>
          <ac:spMkLst>
            <pc:docMk/>
            <pc:sldMk cId="1314853209" sldId="257"/>
            <ac:spMk id="31" creationId="{855EB15A-702E-CEAF-5724-0EFA2249A6A2}"/>
          </ac:spMkLst>
        </pc:spChg>
        <pc:spChg chg="mod">
          <ac:chgData name="Ivan Rubinov" userId="5a4744fe-eb10-4d5d-85e2-0c367af3d7e8" providerId="ADAL" clId="{5C319BB6-5A6E-483B-9BF8-5785471A2581}" dt="2023-12-24T21:16:05.337" v="168" actId="20577"/>
          <ac:spMkLst>
            <pc:docMk/>
            <pc:sldMk cId="1314853209" sldId="257"/>
            <ac:spMk id="32" creationId="{D7CCBA19-BC96-BCB1-222E-839000CB4456}"/>
          </ac:spMkLst>
        </pc:spChg>
        <pc:spChg chg="mod">
          <ac:chgData name="Ivan Rubinov" userId="5a4744fe-eb10-4d5d-85e2-0c367af3d7e8" providerId="ADAL" clId="{5C319BB6-5A6E-483B-9BF8-5785471A2581}" dt="2024-01-02T19:33:01.700" v="790" actId="1076"/>
          <ac:spMkLst>
            <pc:docMk/>
            <pc:sldMk cId="1314853209" sldId="257"/>
            <ac:spMk id="33" creationId="{A9AFE7D0-D2D4-542C-114B-7357BE3754DD}"/>
          </ac:spMkLst>
        </pc:spChg>
        <pc:spChg chg="mod">
          <ac:chgData name="Ivan Rubinov" userId="5a4744fe-eb10-4d5d-85e2-0c367af3d7e8" providerId="ADAL" clId="{5C319BB6-5A6E-483B-9BF8-5785471A2581}" dt="2024-01-02T19:33:16.243" v="795" actId="14100"/>
          <ac:spMkLst>
            <pc:docMk/>
            <pc:sldMk cId="1314853209" sldId="257"/>
            <ac:spMk id="35" creationId="{658AB2DF-2A47-F5CF-DF84-5068DAA3DC55}"/>
          </ac:spMkLst>
        </pc:spChg>
        <pc:spChg chg="mod">
          <ac:chgData name="Ivan Rubinov" userId="5a4744fe-eb10-4d5d-85e2-0c367af3d7e8" providerId="ADAL" clId="{5C319BB6-5A6E-483B-9BF8-5785471A2581}" dt="2024-01-02T19:33:27.034" v="802" actId="14100"/>
          <ac:spMkLst>
            <pc:docMk/>
            <pc:sldMk cId="1314853209" sldId="257"/>
            <ac:spMk id="36" creationId="{D6BAF204-6365-8449-7E8E-577CCDBDE257}"/>
          </ac:spMkLst>
        </pc:spChg>
        <pc:spChg chg="mod">
          <ac:chgData name="Ivan Rubinov" userId="5a4744fe-eb10-4d5d-85e2-0c367af3d7e8" providerId="ADAL" clId="{5C319BB6-5A6E-483B-9BF8-5785471A2581}" dt="2024-01-02T19:32:57.168" v="789" actId="14100"/>
          <ac:spMkLst>
            <pc:docMk/>
            <pc:sldMk cId="1314853209" sldId="257"/>
            <ac:spMk id="38" creationId="{890282FE-20F1-4026-D063-0C2B108E828A}"/>
          </ac:spMkLst>
        </pc:spChg>
        <pc:spChg chg="mod">
          <ac:chgData name="Ivan Rubinov" userId="5a4744fe-eb10-4d5d-85e2-0c367af3d7e8" providerId="ADAL" clId="{5C319BB6-5A6E-483B-9BF8-5785471A2581}" dt="2023-12-24T21:05:06.131" v="58" actId="14100"/>
          <ac:spMkLst>
            <pc:docMk/>
            <pc:sldMk cId="1314853209" sldId="257"/>
            <ac:spMk id="40" creationId="{8168342E-DEFA-CEA8-13A3-E2F328567EB4}"/>
          </ac:spMkLst>
        </pc:spChg>
        <pc:spChg chg="add mod">
          <ac:chgData name="Ivan Rubinov" userId="5a4744fe-eb10-4d5d-85e2-0c367af3d7e8" providerId="ADAL" clId="{5C319BB6-5A6E-483B-9BF8-5785471A2581}" dt="2024-01-02T19:33:31.697" v="806" actId="20577"/>
          <ac:spMkLst>
            <pc:docMk/>
            <pc:sldMk cId="1314853209" sldId="257"/>
            <ac:spMk id="41" creationId="{A59139E2-D933-6216-A475-D954A7FF9071}"/>
          </ac:spMkLst>
        </pc:spChg>
        <pc:spChg chg="del mod">
          <ac:chgData name="Ivan Rubinov" userId="5a4744fe-eb10-4d5d-85e2-0c367af3d7e8" providerId="ADAL" clId="{5C319BB6-5A6E-483B-9BF8-5785471A2581}" dt="2023-12-24T21:04:58.378" v="55" actId="478"/>
          <ac:spMkLst>
            <pc:docMk/>
            <pc:sldMk cId="1314853209" sldId="257"/>
            <ac:spMk id="87" creationId="{F8564B36-ABDA-4F3F-28B9-BEB735B3E158}"/>
          </ac:spMkLst>
        </pc:spChg>
        <pc:spChg chg="del">
          <ac:chgData name="Ivan Rubinov" userId="5a4744fe-eb10-4d5d-85e2-0c367af3d7e8" providerId="ADAL" clId="{5C319BB6-5A6E-483B-9BF8-5785471A2581}" dt="2023-12-24T21:03:37.950" v="36" actId="478"/>
          <ac:spMkLst>
            <pc:docMk/>
            <pc:sldMk cId="1314853209" sldId="257"/>
            <ac:spMk id="88" creationId="{85CBA6EE-2D3A-A0D0-822E-10E3DB3C3458}"/>
          </ac:spMkLst>
        </pc:spChg>
        <pc:spChg chg="del">
          <ac:chgData name="Ivan Rubinov" userId="5a4744fe-eb10-4d5d-85e2-0c367af3d7e8" providerId="ADAL" clId="{5C319BB6-5A6E-483B-9BF8-5785471A2581}" dt="2023-12-24T21:03:39.085" v="37" actId="478"/>
          <ac:spMkLst>
            <pc:docMk/>
            <pc:sldMk cId="1314853209" sldId="257"/>
            <ac:spMk id="89" creationId="{5E3674EB-45FC-D668-1AB1-DAF803BBB5DB}"/>
          </ac:spMkLst>
        </pc:spChg>
        <pc:spChg chg="del mod">
          <ac:chgData name="Ivan Rubinov" userId="5a4744fe-eb10-4d5d-85e2-0c367af3d7e8" providerId="ADAL" clId="{5C319BB6-5A6E-483B-9BF8-5785471A2581}" dt="2023-12-24T21:03:45.362" v="41" actId="478"/>
          <ac:spMkLst>
            <pc:docMk/>
            <pc:sldMk cId="1314853209" sldId="257"/>
            <ac:spMk id="90" creationId="{E5CC1828-FDA4-1FA7-FB82-7A534B26203B}"/>
          </ac:spMkLst>
        </pc:spChg>
        <pc:spChg chg="del">
          <ac:chgData name="Ivan Rubinov" userId="5a4744fe-eb10-4d5d-85e2-0c367af3d7e8" providerId="ADAL" clId="{5C319BB6-5A6E-483B-9BF8-5785471A2581}" dt="2023-12-24T21:03:47.726" v="42" actId="478"/>
          <ac:spMkLst>
            <pc:docMk/>
            <pc:sldMk cId="1314853209" sldId="257"/>
            <ac:spMk id="106" creationId="{E4EAF0A8-4321-FDA8-D244-63AE91A0F821}"/>
          </ac:spMkLst>
        </pc:spChg>
        <pc:spChg chg="del">
          <ac:chgData name="Ivan Rubinov" userId="5a4744fe-eb10-4d5d-85e2-0c367af3d7e8" providerId="ADAL" clId="{5C319BB6-5A6E-483B-9BF8-5785471A2581}" dt="2023-12-24T21:03:48.987" v="43" actId="478"/>
          <ac:spMkLst>
            <pc:docMk/>
            <pc:sldMk cId="1314853209" sldId="257"/>
            <ac:spMk id="109" creationId="{2D4323F5-D160-E580-5B3E-C87996603365}"/>
          </ac:spMkLst>
        </pc:spChg>
        <pc:cxnChg chg="add mod">
          <ac:chgData name="Ivan Rubinov" userId="5a4744fe-eb10-4d5d-85e2-0c367af3d7e8" providerId="ADAL" clId="{5C319BB6-5A6E-483B-9BF8-5785471A2581}" dt="2023-12-24T21:09:26.802" v="105" actId="14100"/>
          <ac:cxnSpMkLst>
            <pc:docMk/>
            <pc:sldMk cId="1314853209" sldId="257"/>
            <ac:cxnSpMk id="10" creationId="{5496D0A4-02AA-4FB2-625B-FEBC73A3FA79}"/>
          </ac:cxnSpMkLst>
        </pc:cxnChg>
        <pc:cxnChg chg="add del mod">
          <ac:chgData name="Ivan Rubinov" userId="5a4744fe-eb10-4d5d-85e2-0c367af3d7e8" providerId="ADAL" clId="{5C319BB6-5A6E-483B-9BF8-5785471A2581}" dt="2023-12-24T21:07:22.920" v="72" actId="478"/>
          <ac:cxnSpMkLst>
            <pc:docMk/>
            <pc:sldMk cId="1314853209" sldId="257"/>
            <ac:cxnSpMk id="12" creationId="{78CF5256-5B85-D091-0908-EC9A786C8791}"/>
          </ac:cxnSpMkLst>
        </pc:cxnChg>
        <pc:cxnChg chg="add mod">
          <ac:chgData name="Ivan Rubinov" userId="5a4744fe-eb10-4d5d-85e2-0c367af3d7e8" providerId="ADAL" clId="{5C319BB6-5A6E-483B-9BF8-5785471A2581}" dt="2023-12-24T21:05:38.698" v="63" actId="1076"/>
          <ac:cxnSpMkLst>
            <pc:docMk/>
            <pc:sldMk cId="1314853209" sldId="257"/>
            <ac:cxnSpMk id="15" creationId="{D55CEA90-4E2D-E6B9-3B65-13098F2C233D}"/>
          </ac:cxnSpMkLst>
        </pc:cxnChg>
        <pc:cxnChg chg="add mod">
          <ac:chgData name="Ivan Rubinov" userId="5a4744fe-eb10-4d5d-85e2-0c367af3d7e8" providerId="ADAL" clId="{5C319BB6-5A6E-483B-9BF8-5785471A2581}" dt="2023-12-24T21:09:48.141" v="108" actId="692"/>
          <ac:cxnSpMkLst>
            <pc:docMk/>
            <pc:sldMk cId="1314853209" sldId="257"/>
            <ac:cxnSpMk id="34" creationId="{102E0E3D-37D2-1EF7-39C6-1567CA8D8288}"/>
          </ac:cxnSpMkLst>
        </pc:cxnChg>
        <pc:cxnChg chg="add mod">
          <ac:chgData name="Ivan Rubinov" userId="5a4744fe-eb10-4d5d-85e2-0c367af3d7e8" providerId="ADAL" clId="{5C319BB6-5A6E-483B-9BF8-5785471A2581}" dt="2023-12-24T21:19:22.515" v="253" actId="1076"/>
          <ac:cxnSpMkLst>
            <pc:docMk/>
            <pc:sldMk cId="1314853209" sldId="257"/>
            <ac:cxnSpMk id="42" creationId="{1EBE470B-839A-F29D-9B7D-02023EF59711}"/>
          </ac:cxnSpMkLst>
        </pc:cxnChg>
        <pc:cxnChg chg="add mod">
          <ac:chgData name="Ivan Rubinov" userId="5a4744fe-eb10-4d5d-85e2-0c367af3d7e8" providerId="ADAL" clId="{5C319BB6-5A6E-483B-9BF8-5785471A2581}" dt="2023-12-24T21:19:28.015" v="255" actId="1076"/>
          <ac:cxnSpMkLst>
            <pc:docMk/>
            <pc:sldMk cId="1314853209" sldId="257"/>
            <ac:cxnSpMk id="43" creationId="{4A424F24-9FC3-D19E-F06E-83EB267DA448}"/>
          </ac:cxnSpMkLst>
        </pc:cxnChg>
        <pc:cxnChg chg="del">
          <ac:chgData name="Ivan Rubinov" userId="5a4744fe-eb10-4d5d-85e2-0c367af3d7e8" providerId="ADAL" clId="{5C319BB6-5A6E-483B-9BF8-5785471A2581}" dt="2023-12-24T21:03:50.880" v="44" actId="478"/>
          <ac:cxnSpMkLst>
            <pc:docMk/>
            <pc:sldMk cId="1314853209" sldId="257"/>
            <ac:cxnSpMk id="74" creationId="{D05F1D6E-A7E2-270F-5C41-7EF5DE00A77A}"/>
          </ac:cxnSpMkLst>
        </pc:cxnChg>
        <pc:cxnChg chg="del">
          <ac:chgData name="Ivan Rubinov" userId="5a4744fe-eb10-4d5d-85e2-0c367af3d7e8" providerId="ADAL" clId="{5C319BB6-5A6E-483B-9BF8-5785471A2581}" dt="2023-12-24T21:04:57.284" v="54" actId="478"/>
          <ac:cxnSpMkLst>
            <pc:docMk/>
            <pc:sldMk cId="1314853209" sldId="257"/>
            <ac:cxnSpMk id="75" creationId="{4FC9EF2C-C611-89CF-5CA5-EE01528F06A2}"/>
          </ac:cxnSpMkLst>
        </pc:cxnChg>
        <pc:cxnChg chg="del">
          <ac:chgData name="Ivan Rubinov" userId="5a4744fe-eb10-4d5d-85e2-0c367af3d7e8" providerId="ADAL" clId="{5C319BB6-5A6E-483B-9BF8-5785471A2581}" dt="2023-12-24T21:03:53.700" v="45" actId="478"/>
          <ac:cxnSpMkLst>
            <pc:docMk/>
            <pc:sldMk cId="1314853209" sldId="257"/>
            <ac:cxnSpMk id="76" creationId="{B3CDB687-0419-214F-72B8-828304FA8A5A}"/>
          </ac:cxnSpMkLst>
        </pc:cxnChg>
        <pc:cxnChg chg="del">
          <ac:chgData name="Ivan Rubinov" userId="5a4744fe-eb10-4d5d-85e2-0c367af3d7e8" providerId="ADAL" clId="{5C319BB6-5A6E-483B-9BF8-5785471A2581}" dt="2023-12-24T21:03:55.414" v="46" actId="478"/>
          <ac:cxnSpMkLst>
            <pc:docMk/>
            <pc:sldMk cId="1314853209" sldId="257"/>
            <ac:cxnSpMk id="77" creationId="{2C979B31-2612-33B7-3F13-E013FD518BD7}"/>
          </ac:cxnSpMkLst>
        </pc:cxnChg>
        <pc:cxnChg chg="del">
          <ac:chgData name="Ivan Rubinov" userId="5a4744fe-eb10-4d5d-85e2-0c367af3d7e8" providerId="ADAL" clId="{5C319BB6-5A6E-483B-9BF8-5785471A2581}" dt="2023-12-24T21:04:59.525" v="56" actId="478"/>
          <ac:cxnSpMkLst>
            <pc:docMk/>
            <pc:sldMk cId="1314853209" sldId="257"/>
            <ac:cxnSpMk id="78" creationId="{45BB57D0-710F-71CB-3950-186D89C44C78}"/>
          </ac:cxnSpMkLst>
        </pc:cxnChg>
        <pc:cxnChg chg="del">
          <ac:chgData name="Ivan Rubinov" userId="5a4744fe-eb10-4d5d-85e2-0c367af3d7e8" providerId="ADAL" clId="{5C319BB6-5A6E-483B-9BF8-5785471A2581}" dt="2023-12-24T21:03:35.029" v="34" actId="478"/>
          <ac:cxnSpMkLst>
            <pc:docMk/>
            <pc:sldMk cId="1314853209" sldId="257"/>
            <ac:cxnSpMk id="79" creationId="{579152B3-7385-9F1D-EF5F-8AC894D3ADF9}"/>
          </ac:cxnSpMkLst>
        </pc:cxnChg>
        <pc:cxnChg chg="del">
          <ac:chgData name="Ivan Rubinov" userId="5a4744fe-eb10-4d5d-85e2-0c367af3d7e8" providerId="ADAL" clId="{5C319BB6-5A6E-483B-9BF8-5785471A2581}" dt="2023-12-24T21:03:35.029" v="34" actId="478"/>
          <ac:cxnSpMkLst>
            <pc:docMk/>
            <pc:sldMk cId="1314853209" sldId="257"/>
            <ac:cxnSpMk id="80" creationId="{93127509-344D-55A5-76C1-90EE205E1216}"/>
          </ac:cxnSpMkLst>
        </pc:cxnChg>
        <pc:cxnChg chg="del">
          <ac:chgData name="Ivan Rubinov" userId="5a4744fe-eb10-4d5d-85e2-0c367af3d7e8" providerId="ADAL" clId="{5C319BB6-5A6E-483B-9BF8-5785471A2581}" dt="2023-12-24T21:03:35.029" v="34" actId="478"/>
          <ac:cxnSpMkLst>
            <pc:docMk/>
            <pc:sldMk cId="1314853209" sldId="257"/>
            <ac:cxnSpMk id="81" creationId="{CAAB620C-3E37-A9CB-2216-B1F643A6C019}"/>
          </ac:cxnSpMkLst>
        </pc:cxnChg>
        <pc:cxnChg chg="del">
          <ac:chgData name="Ivan Rubinov" userId="5a4744fe-eb10-4d5d-85e2-0c367af3d7e8" providerId="ADAL" clId="{5C319BB6-5A6E-483B-9BF8-5785471A2581}" dt="2023-12-24T21:03:35.029" v="34" actId="478"/>
          <ac:cxnSpMkLst>
            <pc:docMk/>
            <pc:sldMk cId="1314853209" sldId="257"/>
            <ac:cxnSpMk id="82" creationId="{D77F81ED-2DFA-45E8-2754-77731205D2DA}"/>
          </ac:cxnSpMkLst>
        </pc:cxnChg>
        <pc:cxnChg chg="del">
          <ac:chgData name="Ivan Rubinov" userId="5a4744fe-eb10-4d5d-85e2-0c367af3d7e8" providerId="ADAL" clId="{5C319BB6-5A6E-483B-9BF8-5785471A2581}" dt="2023-12-24T21:03:35.029" v="34" actId="478"/>
          <ac:cxnSpMkLst>
            <pc:docMk/>
            <pc:sldMk cId="1314853209" sldId="257"/>
            <ac:cxnSpMk id="83" creationId="{4AF444CE-AAA3-A7A2-C212-77C4D6AC7C96}"/>
          </ac:cxnSpMkLst>
        </pc:cxnChg>
        <pc:cxnChg chg="del">
          <ac:chgData name="Ivan Rubinov" userId="5a4744fe-eb10-4d5d-85e2-0c367af3d7e8" providerId="ADAL" clId="{5C319BB6-5A6E-483B-9BF8-5785471A2581}" dt="2023-12-24T21:03:35.029" v="34" actId="478"/>
          <ac:cxnSpMkLst>
            <pc:docMk/>
            <pc:sldMk cId="1314853209" sldId="257"/>
            <ac:cxnSpMk id="84" creationId="{BF056AA4-70DC-A9C2-68D8-509D487A38D0}"/>
          </ac:cxnSpMkLst>
        </pc:cxnChg>
        <pc:cxnChg chg="del">
          <ac:chgData name="Ivan Rubinov" userId="5a4744fe-eb10-4d5d-85e2-0c367af3d7e8" providerId="ADAL" clId="{5C319BB6-5A6E-483B-9BF8-5785471A2581}" dt="2023-12-24T21:05:00.823" v="57" actId="478"/>
          <ac:cxnSpMkLst>
            <pc:docMk/>
            <pc:sldMk cId="1314853209" sldId="257"/>
            <ac:cxnSpMk id="85" creationId="{260D6A45-5101-0427-1ED6-C5F7909BE2CF}"/>
          </ac:cxnSpMkLst>
        </pc:cxnChg>
        <pc:cxnChg chg="del">
          <ac:chgData name="Ivan Rubinov" userId="5a4744fe-eb10-4d5d-85e2-0c367af3d7e8" providerId="ADAL" clId="{5C319BB6-5A6E-483B-9BF8-5785471A2581}" dt="2023-12-24T21:03:35.029" v="34" actId="478"/>
          <ac:cxnSpMkLst>
            <pc:docMk/>
            <pc:sldMk cId="1314853209" sldId="257"/>
            <ac:cxnSpMk id="107" creationId="{4FE541FF-3701-9FA3-57FC-3EB5277E9EA1}"/>
          </ac:cxnSpMkLst>
        </pc:cxnChg>
        <pc:cxnChg chg="del">
          <ac:chgData name="Ivan Rubinov" userId="5a4744fe-eb10-4d5d-85e2-0c367af3d7e8" providerId="ADAL" clId="{5C319BB6-5A6E-483B-9BF8-5785471A2581}" dt="2023-12-24T21:03:57.362" v="48" actId="478"/>
          <ac:cxnSpMkLst>
            <pc:docMk/>
            <pc:sldMk cId="1314853209" sldId="257"/>
            <ac:cxnSpMk id="108" creationId="{068230AB-9AD8-3724-868A-0B3C1A61E2D0}"/>
          </ac:cxnSpMkLst>
        </pc:cxnChg>
        <pc:cxnChg chg="del">
          <ac:chgData name="Ivan Rubinov" userId="5a4744fe-eb10-4d5d-85e2-0c367af3d7e8" providerId="ADAL" clId="{5C319BB6-5A6E-483B-9BF8-5785471A2581}" dt="2023-12-24T21:03:56.200" v="47" actId="478"/>
          <ac:cxnSpMkLst>
            <pc:docMk/>
            <pc:sldMk cId="1314853209" sldId="257"/>
            <ac:cxnSpMk id="110" creationId="{8630145C-DE18-88F8-ECD5-3AD59DC56671}"/>
          </ac:cxnSpMkLst>
        </pc:cxnChg>
        <pc:cxnChg chg="del">
          <ac:chgData name="Ivan Rubinov" userId="5a4744fe-eb10-4d5d-85e2-0c367af3d7e8" providerId="ADAL" clId="{5C319BB6-5A6E-483B-9BF8-5785471A2581}" dt="2023-12-24T21:03:35.029" v="34" actId="478"/>
          <ac:cxnSpMkLst>
            <pc:docMk/>
            <pc:sldMk cId="1314853209" sldId="257"/>
            <ac:cxnSpMk id="111" creationId="{CC774DCE-3D48-BEE8-24C1-59A7DB64C22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61A0-A379-60ED-E68C-6A760CA82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EC422-394D-6C73-EBA8-F5AD86085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87BC3-A5D5-B8EA-4618-67F650E7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4248-D91C-4DA0-8FBF-ED03DAA5BC9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D630-7CEF-6BA5-1A7F-29DB9321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6703B-12E0-C042-BEAB-9B51269D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A615-B5E9-4E2D-B584-49D5675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7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6374-EABD-899E-FFCD-DAAFC52E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79232-615E-0EBD-035C-EC4AA8239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9245-2879-A92E-0E0D-C0FC3044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4248-D91C-4DA0-8FBF-ED03DAA5BC9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1957-3D9E-09F4-DCD6-A255F058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DA96C-34B7-A615-3F69-25728642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A615-B5E9-4E2D-B584-49D5675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6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56038-6BFE-FAA3-9FF1-5FB4BD3EA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4AA70-D4C1-FED1-B301-5DE54000C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33E7-2034-ED03-9E28-F7EBDBB6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4248-D91C-4DA0-8FBF-ED03DAA5BC9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F091-8806-5160-4780-6A2F23FA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674FC-1B83-C1F0-1776-95E86622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A615-B5E9-4E2D-B584-49D5675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5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EA82-1986-E60E-35C3-8EAEA4AF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2B3E-913C-2655-0731-F92A791C5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0ADF-3F33-B646-48A3-A0A3CF39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4248-D91C-4DA0-8FBF-ED03DAA5BC9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1EA40-395D-E6D1-4366-DB28144F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FF929-6F3C-6463-1892-A9C9F681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A615-B5E9-4E2D-B584-49D5675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4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905D-7152-FD9F-1BB8-02771045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D8D48-A256-431C-33AC-D61E9C2C1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9DF0-6BFA-09D8-CD13-9C6938FE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4248-D91C-4DA0-8FBF-ED03DAA5BC9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D9637-8D1A-1798-F899-AED9AA7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F27BF-0C98-1D0B-13F9-5D132A5E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A615-B5E9-4E2D-B584-49D5675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871D-CBE4-D83F-339F-FFDE4E9B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2857-D7F7-6609-2F5F-9150CB322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D622D-15D9-751A-73F0-B2D5BEFEC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A09B0-D77A-541E-0E9E-15322C49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4248-D91C-4DA0-8FBF-ED03DAA5BC9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5C06E-2407-3559-4613-2B7450F1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5EFCE-AA49-785A-95AE-707F77CB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A615-B5E9-4E2D-B584-49D5675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2C9E-F2F2-7D71-835D-E3D237B9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F0922-506E-BC45-6DFD-29103972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78604-77AC-2E18-1898-FAFE634DA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C672A-A58E-CDBE-DFA1-1A31A20A8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649E5-433B-F8B5-B665-8383ECAC7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76E10-93F7-447F-7665-F2905A30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4248-D91C-4DA0-8FBF-ED03DAA5BC9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FD654-A51E-0F30-A89C-00A880EE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1E693-4771-7501-80F8-1A197B8A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A615-B5E9-4E2D-B584-49D5675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8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7AC3-B64D-0F80-3A4C-92DA5980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23544-05B3-1522-132D-A1785CF1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4248-D91C-4DA0-8FBF-ED03DAA5BC9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5E68C-3DBB-6A3C-FCE4-2B4F8DD8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32E94-12F7-C842-6C47-269AA2B6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A615-B5E9-4E2D-B584-49D5675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06EBD-E15D-53CA-0777-9313266F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4248-D91C-4DA0-8FBF-ED03DAA5BC9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16461-D8ED-3752-5F50-61CC9F36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5A204-43F6-9697-8F9D-036B07AD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A615-B5E9-4E2D-B584-49D5675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6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4EC2-4416-873E-DCBA-98C35EEA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FEEC-D8AD-CE62-A6B4-F3D2E244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06655-5F96-5E83-4DA5-17FFE8E10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97056-1934-F5F2-A5B9-57C4D5FC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4248-D91C-4DA0-8FBF-ED03DAA5BC9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234C3-0347-625C-7B0A-56BB5FAB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46E49-6F5E-8EF9-6C86-E2F0CAE2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A615-B5E9-4E2D-B584-49D5675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A8AF-4570-DC42-3845-538ABD4F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FB8BE-38C9-FA93-2607-E6F465CD3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20803-AA8A-F628-B126-8D6071E47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9C994-7E1C-3A44-3945-EE8DC6A3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4248-D91C-4DA0-8FBF-ED03DAA5BC9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A433A-59F1-3CF9-BD03-27B453BD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97287-FBE6-1700-1C20-BDE55D99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A615-B5E9-4E2D-B584-49D5675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3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B0522-150F-E89A-A6DE-9E3B6511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A29BA-B5FC-D9AD-8E87-9E3510C97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C6BB-AC20-57D5-0525-D22C03BF9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A4248-D91C-4DA0-8FBF-ED03DAA5BC9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A48D-5D55-02B7-B511-FCD3983AC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E1EA-913F-2AB7-5D16-F1E4E01E9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A615-B5E9-4E2D-B584-49D5675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4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CCEE0E4-CD8A-6341-CED6-11619217BA95}"/>
              </a:ext>
            </a:extLst>
          </p:cNvPr>
          <p:cNvCxnSpPr>
            <a:cxnSpLocks/>
          </p:cNvCxnSpPr>
          <p:nvPr/>
        </p:nvCxnSpPr>
        <p:spPr>
          <a:xfrm rot="5400000">
            <a:off x="4122459" y="1075533"/>
            <a:ext cx="3240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E34943-6DBF-3598-6FFE-82B536EDFE21}"/>
              </a:ext>
            </a:extLst>
          </p:cNvPr>
          <p:cNvCxnSpPr>
            <a:cxnSpLocks/>
          </p:cNvCxnSpPr>
          <p:nvPr/>
        </p:nvCxnSpPr>
        <p:spPr>
          <a:xfrm>
            <a:off x="552090" y="1701130"/>
            <a:ext cx="0" cy="3805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0C223DF-C088-6CAF-DE91-7799FD2824FC}"/>
              </a:ext>
            </a:extLst>
          </p:cNvPr>
          <p:cNvSpPr/>
          <p:nvPr/>
        </p:nvSpPr>
        <p:spPr>
          <a:xfrm>
            <a:off x="319951" y="1216840"/>
            <a:ext cx="1550834" cy="48429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Menu module</a:t>
            </a:r>
          </a:p>
          <a:p>
            <a:pPr algn="ctr"/>
            <a:r>
              <a:rPr lang="en-GB" sz="1200" dirty="0"/>
              <a:t>(menu_module.py)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388A20-6CAD-D556-8C15-418044B7E9C9}"/>
              </a:ext>
            </a:extLst>
          </p:cNvPr>
          <p:cNvSpPr/>
          <p:nvPr/>
        </p:nvSpPr>
        <p:spPr>
          <a:xfrm>
            <a:off x="3539102" y="1257805"/>
            <a:ext cx="1626965" cy="48429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Retrieve module</a:t>
            </a:r>
          </a:p>
          <a:p>
            <a:pPr algn="ctr"/>
            <a:r>
              <a:rPr lang="en-GB" sz="1200" dirty="0"/>
              <a:t>(retrieve_module.py)</a:t>
            </a:r>
            <a:endParaRPr lang="en-US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6E7F1F-A11A-1B5E-FBC8-3A6F7F94004F}"/>
              </a:ext>
            </a:extLst>
          </p:cNvPr>
          <p:cNvSpPr/>
          <p:nvPr/>
        </p:nvSpPr>
        <p:spPr>
          <a:xfrm>
            <a:off x="9174221" y="1306028"/>
            <a:ext cx="1683414" cy="48429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Analytics module</a:t>
            </a:r>
          </a:p>
          <a:p>
            <a:pPr algn="ctr"/>
            <a:r>
              <a:rPr lang="en-GB" sz="1200" dirty="0"/>
              <a:t>(analytics_module.py)</a:t>
            </a:r>
            <a:endParaRPr lang="en-US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B9755AD-918D-89F3-AACB-3ACC824FF88A}"/>
              </a:ext>
            </a:extLst>
          </p:cNvPr>
          <p:cNvSpPr/>
          <p:nvPr/>
        </p:nvSpPr>
        <p:spPr>
          <a:xfrm>
            <a:off x="6062868" y="1831119"/>
            <a:ext cx="1874902" cy="48429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Module to work with keys</a:t>
            </a:r>
          </a:p>
          <a:p>
            <a:pPr algn="ctr"/>
            <a:r>
              <a:rPr lang="en-GB" sz="1200" dirty="0"/>
              <a:t>(key_match_module.py)</a:t>
            </a:r>
            <a:endParaRPr lang="en-US" sz="1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AD6374-E3BB-FD92-B128-17C1B9E27964}"/>
              </a:ext>
            </a:extLst>
          </p:cNvPr>
          <p:cNvSpPr/>
          <p:nvPr/>
        </p:nvSpPr>
        <p:spPr>
          <a:xfrm>
            <a:off x="838245" y="1856461"/>
            <a:ext cx="1400265" cy="4320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Function</a:t>
            </a:r>
          </a:p>
          <a:p>
            <a:pPr algn="ctr"/>
            <a:r>
              <a:rPr lang="en-GB" sz="1200" dirty="0" err="1"/>
              <a:t>input_file_path</a:t>
            </a:r>
            <a:r>
              <a:rPr lang="en-GB" sz="1200" dirty="0"/>
              <a:t>()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6761690-C077-9403-6C8E-1A220AC1DB2D}"/>
              </a:ext>
            </a:extLst>
          </p:cNvPr>
          <p:cNvSpPr/>
          <p:nvPr/>
        </p:nvSpPr>
        <p:spPr>
          <a:xfrm>
            <a:off x="835742" y="3022733"/>
            <a:ext cx="1365014" cy="43200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Function</a:t>
            </a:r>
          </a:p>
          <a:p>
            <a:pPr algn="ctr"/>
            <a:r>
              <a:rPr lang="en-GB" sz="1200" dirty="0" err="1"/>
              <a:t>input_choice</a:t>
            </a:r>
            <a:r>
              <a:rPr lang="en-GB" sz="1200" dirty="0"/>
              <a:t>()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61179BA-B5DD-C550-F05E-CEFE9A113EC5}"/>
              </a:ext>
            </a:extLst>
          </p:cNvPr>
          <p:cNvSpPr/>
          <p:nvPr/>
        </p:nvSpPr>
        <p:spPr>
          <a:xfrm>
            <a:off x="869559" y="4119788"/>
            <a:ext cx="1400265" cy="4320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Function</a:t>
            </a:r>
          </a:p>
          <a:p>
            <a:pPr algn="ctr"/>
            <a:r>
              <a:rPr lang="en-GB" sz="1200" dirty="0" err="1"/>
              <a:t>input_value</a:t>
            </a:r>
            <a:r>
              <a:rPr lang="en-GB" sz="1200" dirty="0"/>
              <a:t>()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5C396C-ED37-62A4-70D4-32DAD59BBE82}"/>
              </a:ext>
            </a:extLst>
          </p:cNvPr>
          <p:cNvSpPr/>
          <p:nvPr/>
        </p:nvSpPr>
        <p:spPr>
          <a:xfrm>
            <a:off x="833766" y="5290221"/>
            <a:ext cx="1514681" cy="4320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Function</a:t>
            </a:r>
          </a:p>
          <a:p>
            <a:pPr algn="ctr"/>
            <a:r>
              <a:rPr lang="en-GB" sz="1200" dirty="0" err="1"/>
              <a:t>input_value_range</a:t>
            </a:r>
            <a:r>
              <a:rPr lang="en-GB" sz="1200" dirty="0"/>
              <a:t>()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0F48F2A-D5D8-CE7F-E05B-9563DE2CFA7E}"/>
              </a:ext>
            </a:extLst>
          </p:cNvPr>
          <p:cNvSpPr/>
          <p:nvPr/>
        </p:nvSpPr>
        <p:spPr>
          <a:xfrm>
            <a:off x="4015306" y="1923457"/>
            <a:ext cx="827956" cy="4320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Function</a:t>
            </a:r>
          </a:p>
          <a:p>
            <a:pPr algn="ctr"/>
            <a:r>
              <a:rPr lang="en-GB" sz="1200" dirty="0"/>
              <a:t>retrieve()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A4EACE-B5A7-F6C1-F986-12CFF6920964}"/>
              </a:ext>
            </a:extLst>
          </p:cNvPr>
          <p:cNvSpPr/>
          <p:nvPr/>
        </p:nvSpPr>
        <p:spPr>
          <a:xfrm>
            <a:off x="4814000" y="118787"/>
            <a:ext cx="2053143" cy="48211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module entry point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main_file.ipynb</a:t>
            </a:r>
            <a:r>
              <a:rPr lang="en-US" sz="1200" dirty="0"/>
              <a:t>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C65C3D-2AE8-8303-E75F-A70F6A8263C3}"/>
              </a:ext>
            </a:extLst>
          </p:cNvPr>
          <p:cNvSpPr/>
          <p:nvPr/>
        </p:nvSpPr>
        <p:spPr>
          <a:xfrm>
            <a:off x="6601329" y="2479978"/>
            <a:ext cx="1190418" cy="4320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Function</a:t>
            </a:r>
          </a:p>
          <a:p>
            <a:pPr algn="ctr"/>
            <a:r>
              <a:rPr lang="en-GB" sz="1200" dirty="0" err="1"/>
              <a:t>find_by_key</a:t>
            </a:r>
            <a:r>
              <a:rPr lang="en-GB" sz="1200" dirty="0"/>
              <a:t>()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441486-1ED7-8022-F6DC-50017442D7EB}"/>
              </a:ext>
            </a:extLst>
          </p:cNvPr>
          <p:cNvSpPr/>
          <p:nvPr/>
        </p:nvSpPr>
        <p:spPr>
          <a:xfrm>
            <a:off x="6630236" y="3645382"/>
            <a:ext cx="1501801" cy="4320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Function</a:t>
            </a:r>
          </a:p>
          <a:p>
            <a:pPr algn="ctr"/>
            <a:r>
              <a:rPr lang="en-GB" sz="1200" dirty="0" err="1"/>
              <a:t>find_by_key_range</a:t>
            </a:r>
            <a:r>
              <a:rPr lang="en-GB" sz="1200" dirty="0"/>
              <a:t>()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A66BB5-DB4D-CEB1-F1CB-51F8CE8D99D5}"/>
              </a:ext>
            </a:extLst>
          </p:cNvPr>
          <p:cNvCxnSpPr>
            <a:cxnSpLocks/>
          </p:cNvCxnSpPr>
          <p:nvPr/>
        </p:nvCxnSpPr>
        <p:spPr>
          <a:xfrm>
            <a:off x="1158029" y="2288463"/>
            <a:ext cx="0" cy="321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994E1-2051-984A-40AB-1E720B16CC3D}"/>
              </a:ext>
            </a:extLst>
          </p:cNvPr>
          <p:cNvSpPr/>
          <p:nvPr/>
        </p:nvSpPr>
        <p:spPr>
          <a:xfrm>
            <a:off x="1446728" y="2428877"/>
            <a:ext cx="1233565" cy="3923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Provides a path for dataset</a:t>
            </a:r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C7AF69-DFE5-E76B-3F03-FC600DC3CF1C}"/>
              </a:ext>
            </a:extLst>
          </p:cNvPr>
          <p:cNvSpPr/>
          <p:nvPr/>
        </p:nvSpPr>
        <p:spPr>
          <a:xfrm>
            <a:off x="1459889" y="3600874"/>
            <a:ext cx="1365013" cy="3923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Provides a menu option (conditions)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58F230-C21F-B9F8-98E5-235E3C56EAE5}"/>
              </a:ext>
            </a:extLst>
          </p:cNvPr>
          <p:cNvSpPr/>
          <p:nvPr/>
        </p:nvSpPr>
        <p:spPr>
          <a:xfrm>
            <a:off x="1448725" y="4673110"/>
            <a:ext cx="1233565" cy="3923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Prompt for one value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CCBA19-BC96-BCB1-222E-839000CB4456}"/>
              </a:ext>
            </a:extLst>
          </p:cNvPr>
          <p:cNvSpPr/>
          <p:nvPr/>
        </p:nvSpPr>
        <p:spPr>
          <a:xfrm>
            <a:off x="1489802" y="5851120"/>
            <a:ext cx="1233565" cy="3923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Prompt for a value range</a:t>
            </a:r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AFE7D0-D2D4-542C-114B-7357BE3754DD}"/>
              </a:ext>
            </a:extLst>
          </p:cNvPr>
          <p:cNvSpPr/>
          <p:nvPr/>
        </p:nvSpPr>
        <p:spPr>
          <a:xfrm>
            <a:off x="4514916" y="2493459"/>
            <a:ext cx="1099669" cy="89070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Filters the dataset by conditions provided from Menu module</a:t>
            </a: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8AB2DF-2A47-F5CF-DF84-5068DAA3DC55}"/>
              </a:ext>
            </a:extLst>
          </p:cNvPr>
          <p:cNvSpPr/>
          <p:nvPr/>
        </p:nvSpPr>
        <p:spPr>
          <a:xfrm>
            <a:off x="7099039" y="3056715"/>
            <a:ext cx="1307170" cy="3923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Filters the dataset by one key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BAF204-6365-8449-7E8E-577CCDBDE257}"/>
              </a:ext>
            </a:extLst>
          </p:cNvPr>
          <p:cNvSpPr/>
          <p:nvPr/>
        </p:nvSpPr>
        <p:spPr>
          <a:xfrm>
            <a:off x="7154736" y="4183673"/>
            <a:ext cx="1307168" cy="3923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Filters the dataset by a range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385ECB-707B-7647-1C3B-59C4AF98B54D}"/>
              </a:ext>
            </a:extLst>
          </p:cNvPr>
          <p:cNvSpPr/>
          <p:nvPr/>
        </p:nvSpPr>
        <p:spPr>
          <a:xfrm>
            <a:off x="258792" y="1199740"/>
            <a:ext cx="2519002" cy="51601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0282FE-20F1-4026-D063-0C2B108E828A}"/>
              </a:ext>
            </a:extLst>
          </p:cNvPr>
          <p:cNvSpPr/>
          <p:nvPr/>
        </p:nvSpPr>
        <p:spPr>
          <a:xfrm>
            <a:off x="3452370" y="1223807"/>
            <a:ext cx="2216136" cy="25418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07E7D6-84C5-09F7-1136-A28789BE201B}"/>
              </a:ext>
            </a:extLst>
          </p:cNvPr>
          <p:cNvSpPr/>
          <p:nvPr/>
        </p:nvSpPr>
        <p:spPr>
          <a:xfrm>
            <a:off x="6014510" y="1807051"/>
            <a:ext cx="2556411" cy="30608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68342E-DEFA-CEA8-13A3-E2F328567EB4}"/>
              </a:ext>
            </a:extLst>
          </p:cNvPr>
          <p:cNvSpPr/>
          <p:nvPr/>
        </p:nvSpPr>
        <p:spPr>
          <a:xfrm>
            <a:off x="9077996" y="1257805"/>
            <a:ext cx="2519002" cy="21364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6322BE-B944-F329-CFB2-544BB17EC4BD}"/>
              </a:ext>
            </a:extLst>
          </p:cNvPr>
          <p:cNvCxnSpPr>
            <a:cxnSpLocks/>
          </p:cNvCxnSpPr>
          <p:nvPr/>
        </p:nvCxnSpPr>
        <p:spPr>
          <a:xfrm>
            <a:off x="549587" y="3239628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2230A1-D56E-6EE8-318B-2D3C76AC1BC2}"/>
              </a:ext>
            </a:extLst>
          </p:cNvPr>
          <p:cNvCxnSpPr>
            <a:cxnSpLocks/>
          </p:cNvCxnSpPr>
          <p:nvPr/>
        </p:nvCxnSpPr>
        <p:spPr>
          <a:xfrm>
            <a:off x="561282" y="4335789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482BC4-D460-F10A-C4B8-884B41846AED}"/>
              </a:ext>
            </a:extLst>
          </p:cNvPr>
          <p:cNvCxnSpPr>
            <a:cxnSpLocks/>
          </p:cNvCxnSpPr>
          <p:nvPr/>
        </p:nvCxnSpPr>
        <p:spPr>
          <a:xfrm>
            <a:off x="547611" y="5506222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D7C439-C293-CEB8-AABE-5C0A3B6C15FB}"/>
              </a:ext>
            </a:extLst>
          </p:cNvPr>
          <p:cNvCxnSpPr>
            <a:cxnSpLocks/>
          </p:cNvCxnSpPr>
          <p:nvPr/>
        </p:nvCxnSpPr>
        <p:spPr>
          <a:xfrm>
            <a:off x="1158029" y="2610343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7D20D9-BCF6-1FBF-716B-88086972CC3F}"/>
              </a:ext>
            </a:extLst>
          </p:cNvPr>
          <p:cNvCxnSpPr>
            <a:cxnSpLocks/>
          </p:cNvCxnSpPr>
          <p:nvPr/>
        </p:nvCxnSpPr>
        <p:spPr>
          <a:xfrm>
            <a:off x="1158029" y="3443753"/>
            <a:ext cx="0" cy="321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F025F72-C480-549E-DF76-209E2F0711BB}"/>
              </a:ext>
            </a:extLst>
          </p:cNvPr>
          <p:cNvCxnSpPr>
            <a:cxnSpLocks/>
          </p:cNvCxnSpPr>
          <p:nvPr/>
        </p:nvCxnSpPr>
        <p:spPr>
          <a:xfrm>
            <a:off x="1158029" y="3765633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D71D07-FD55-451B-3534-AA45BF5C300C}"/>
              </a:ext>
            </a:extLst>
          </p:cNvPr>
          <p:cNvCxnSpPr>
            <a:cxnSpLocks/>
          </p:cNvCxnSpPr>
          <p:nvPr/>
        </p:nvCxnSpPr>
        <p:spPr>
          <a:xfrm>
            <a:off x="1158029" y="4547423"/>
            <a:ext cx="0" cy="321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47E312-4EBF-F2EF-839E-E10F77CA348D}"/>
              </a:ext>
            </a:extLst>
          </p:cNvPr>
          <p:cNvCxnSpPr>
            <a:cxnSpLocks/>
          </p:cNvCxnSpPr>
          <p:nvPr/>
        </p:nvCxnSpPr>
        <p:spPr>
          <a:xfrm>
            <a:off x="1158029" y="4869303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053B387-8401-A4D5-0D2B-BDF24F0C32B8}"/>
              </a:ext>
            </a:extLst>
          </p:cNvPr>
          <p:cNvCxnSpPr>
            <a:cxnSpLocks/>
          </p:cNvCxnSpPr>
          <p:nvPr/>
        </p:nvCxnSpPr>
        <p:spPr>
          <a:xfrm>
            <a:off x="1194381" y="5725433"/>
            <a:ext cx="0" cy="321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4105FB8-65B6-42D3-283F-5A9BDA4317B0}"/>
              </a:ext>
            </a:extLst>
          </p:cNvPr>
          <p:cNvCxnSpPr>
            <a:cxnSpLocks/>
          </p:cNvCxnSpPr>
          <p:nvPr/>
        </p:nvCxnSpPr>
        <p:spPr>
          <a:xfrm>
            <a:off x="1194381" y="6047313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4BD614-7F83-4ADE-25F2-12AA9F9A453B}"/>
              </a:ext>
            </a:extLst>
          </p:cNvPr>
          <p:cNvCxnSpPr>
            <a:cxnSpLocks/>
          </p:cNvCxnSpPr>
          <p:nvPr/>
        </p:nvCxnSpPr>
        <p:spPr>
          <a:xfrm>
            <a:off x="547611" y="2089408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9FDE94B-DE54-A8AA-AE95-09D36935AA1E}"/>
              </a:ext>
            </a:extLst>
          </p:cNvPr>
          <p:cNvCxnSpPr>
            <a:cxnSpLocks/>
          </p:cNvCxnSpPr>
          <p:nvPr/>
        </p:nvCxnSpPr>
        <p:spPr>
          <a:xfrm>
            <a:off x="3740939" y="1748379"/>
            <a:ext cx="0" cy="388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45FBDF-BC11-5D6E-8BC8-1129FC0260AB}"/>
              </a:ext>
            </a:extLst>
          </p:cNvPr>
          <p:cNvCxnSpPr>
            <a:cxnSpLocks/>
          </p:cNvCxnSpPr>
          <p:nvPr/>
        </p:nvCxnSpPr>
        <p:spPr>
          <a:xfrm>
            <a:off x="4224957" y="2345067"/>
            <a:ext cx="0" cy="321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C4D791-79D5-816C-B463-7CE11AEA1A7D}"/>
              </a:ext>
            </a:extLst>
          </p:cNvPr>
          <p:cNvCxnSpPr>
            <a:cxnSpLocks/>
          </p:cNvCxnSpPr>
          <p:nvPr/>
        </p:nvCxnSpPr>
        <p:spPr>
          <a:xfrm>
            <a:off x="4224957" y="2666947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4414F8-FD59-F36C-2021-FE2F1B32A6A2}"/>
              </a:ext>
            </a:extLst>
          </p:cNvPr>
          <p:cNvCxnSpPr>
            <a:cxnSpLocks/>
          </p:cNvCxnSpPr>
          <p:nvPr/>
        </p:nvCxnSpPr>
        <p:spPr>
          <a:xfrm>
            <a:off x="3736460" y="2136657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F6F04D-D5DC-68CA-6D5D-97B9F342DE95}"/>
              </a:ext>
            </a:extLst>
          </p:cNvPr>
          <p:cNvCxnSpPr>
            <a:cxnSpLocks/>
          </p:cNvCxnSpPr>
          <p:nvPr/>
        </p:nvCxnSpPr>
        <p:spPr>
          <a:xfrm>
            <a:off x="6300105" y="2305038"/>
            <a:ext cx="0" cy="1541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A5EE755-C9D3-909A-C0E4-D61FF9594579}"/>
              </a:ext>
            </a:extLst>
          </p:cNvPr>
          <p:cNvCxnSpPr>
            <a:cxnSpLocks/>
          </p:cNvCxnSpPr>
          <p:nvPr/>
        </p:nvCxnSpPr>
        <p:spPr>
          <a:xfrm>
            <a:off x="6784124" y="2911894"/>
            <a:ext cx="0" cy="321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C6F342-D54D-AE26-26D8-6599524CA7D7}"/>
              </a:ext>
            </a:extLst>
          </p:cNvPr>
          <p:cNvCxnSpPr>
            <a:cxnSpLocks/>
          </p:cNvCxnSpPr>
          <p:nvPr/>
        </p:nvCxnSpPr>
        <p:spPr>
          <a:xfrm>
            <a:off x="6784124" y="3233774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187D40-E179-0D04-3BA3-FD29755D7BC0}"/>
              </a:ext>
            </a:extLst>
          </p:cNvPr>
          <p:cNvCxnSpPr>
            <a:cxnSpLocks/>
          </p:cNvCxnSpPr>
          <p:nvPr/>
        </p:nvCxnSpPr>
        <p:spPr>
          <a:xfrm>
            <a:off x="6295626" y="2693316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0EF3316-8D1B-5744-01EA-87F921362045}"/>
              </a:ext>
            </a:extLst>
          </p:cNvPr>
          <p:cNvCxnSpPr>
            <a:cxnSpLocks/>
          </p:cNvCxnSpPr>
          <p:nvPr/>
        </p:nvCxnSpPr>
        <p:spPr>
          <a:xfrm>
            <a:off x="6316783" y="3846045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31D88B1-98AF-553E-4002-BDDE431E7766}"/>
              </a:ext>
            </a:extLst>
          </p:cNvPr>
          <p:cNvCxnSpPr>
            <a:cxnSpLocks/>
          </p:cNvCxnSpPr>
          <p:nvPr/>
        </p:nvCxnSpPr>
        <p:spPr>
          <a:xfrm>
            <a:off x="6862927" y="4082499"/>
            <a:ext cx="0" cy="321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6064227-A090-2ADD-75AC-706436F60682}"/>
              </a:ext>
            </a:extLst>
          </p:cNvPr>
          <p:cNvCxnSpPr>
            <a:cxnSpLocks/>
          </p:cNvCxnSpPr>
          <p:nvPr/>
        </p:nvCxnSpPr>
        <p:spPr>
          <a:xfrm>
            <a:off x="6862927" y="4404379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6248599-2995-5D21-F28D-0B788F08F47D}"/>
              </a:ext>
            </a:extLst>
          </p:cNvPr>
          <p:cNvCxnSpPr>
            <a:cxnSpLocks/>
          </p:cNvCxnSpPr>
          <p:nvPr/>
        </p:nvCxnSpPr>
        <p:spPr>
          <a:xfrm rot="5400000">
            <a:off x="9673291" y="1082168"/>
            <a:ext cx="3240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6BBF0880-4268-CA59-D100-5765E8A91ADC}"/>
              </a:ext>
            </a:extLst>
          </p:cNvPr>
          <p:cNvCxnSpPr>
            <a:cxnSpLocks/>
          </p:cNvCxnSpPr>
          <p:nvPr/>
        </p:nvCxnSpPr>
        <p:spPr>
          <a:xfrm rot="5400000">
            <a:off x="5672842" y="762906"/>
            <a:ext cx="3240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4E2A83F-845F-2D8F-EB70-5957F0D24C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0400" y="916524"/>
            <a:ext cx="8748000" cy="288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121ECF99-522B-66AB-BF42-0970A68874F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171891" y="1491372"/>
            <a:ext cx="1800000" cy="288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4F1F57-B490-5C11-B9D5-E5032BC33CED}"/>
              </a:ext>
            </a:extLst>
          </p:cNvPr>
          <p:cNvSpPr/>
          <p:nvPr/>
        </p:nvSpPr>
        <p:spPr>
          <a:xfrm>
            <a:off x="9709596" y="1996875"/>
            <a:ext cx="1461612" cy="4320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9 functions:</a:t>
            </a:r>
          </a:p>
          <a:p>
            <a:pPr algn="ctr"/>
            <a:r>
              <a:rPr lang="en-GB" sz="1200" dirty="0"/>
              <a:t>See the next chart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96D0A4-02AA-4FB2-625B-FEBC73A3FA79}"/>
              </a:ext>
            </a:extLst>
          </p:cNvPr>
          <p:cNvCxnSpPr>
            <a:cxnSpLocks/>
          </p:cNvCxnSpPr>
          <p:nvPr/>
        </p:nvCxnSpPr>
        <p:spPr>
          <a:xfrm>
            <a:off x="9408372" y="1821935"/>
            <a:ext cx="0" cy="533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5CEA90-4E2D-E6B9-3B65-13098F2C233D}"/>
              </a:ext>
            </a:extLst>
          </p:cNvPr>
          <p:cNvCxnSpPr>
            <a:cxnSpLocks/>
          </p:cNvCxnSpPr>
          <p:nvPr/>
        </p:nvCxnSpPr>
        <p:spPr>
          <a:xfrm>
            <a:off x="9403893" y="2210213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2E0E3D-37D2-1EF7-39C6-1567CA8D8288}"/>
              </a:ext>
            </a:extLst>
          </p:cNvPr>
          <p:cNvCxnSpPr>
            <a:cxnSpLocks/>
          </p:cNvCxnSpPr>
          <p:nvPr/>
        </p:nvCxnSpPr>
        <p:spPr>
          <a:xfrm>
            <a:off x="9403893" y="2779556"/>
            <a:ext cx="0" cy="53352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59139E2-D933-6216-A475-D954A7FF9071}"/>
              </a:ext>
            </a:extLst>
          </p:cNvPr>
          <p:cNvSpPr/>
          <p:nvPr/>
        </p:nvSpPr>
        <p:spPr>
          <a:xfrm>
            <a:off x="10276434" y="2610342"/>
            <a:ext cx="1233565" cy="5576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Aggregates and visualises the dataset </a:t>
            </a:r>
            <a:endParaRPr lang="en-US" sz="12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BE470B-839A-F29D-9B7D-02023EF59711}"/>
              </a:ext>
            </a:extLst>
          </p:cNvPr>
          <p:cNvCxnSpPr>
            <a:cxnSpLocks/>
          </p:cNvCxnSpPr>
          <p:nvPr/>
        </p:nvCxnSpPr>
        <p:spPr>
          <a:xfrm>
            <a:off x="9925937" y="2465522"/>
            <a:ext cx="0" cy="321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424F24-9FC3-D19E-F06E-83EB267DA448}"/>
              </a:ext>
            </a:extLst>
          </p:cNvPr>
          <p:cNvCxnSpPr>
            <a:cxnSpLocks/>
          </p:cNvCxnSpPr>
          <p:nvPr/>
        </p:nvCxnSpPr>
        <p:spPr>
          <a:xfrm>
            <a:off x="9925937" y="2787402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5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55EB15A-702E-CEAF-5724-0EFA2249A6A2}"/>
              </a:ext>
            </a:extLst>
          </p:cNvPr>
          <p:cNvSpPr/>
          <p:nvPr/>
        </p:nvSpPr>
        <p:spPr>
          <a:xfrm>
            <a:off x="358076" y="1235571"/>
            <a:ext cx="1514679" cy="4320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Function</a:t>
            </a:r>
          </a:p>
          <a:p>
            <a:pPr algn="ctr"/>
            <a:r>
              <a:rPr lang="en-GB" sz="1200" dirty="0" err="1"/>
              <a:t>analytics_visualize</a:t>
            </a:r>
            <a:r>
              <a:rPr lang="en-GB" sz="1200" dirty="0"/>
              <a:t>()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A4EACE-B5A7-F6C1-F986-12CFF6920964}"/>
              </a:ext>
            </a:extLst>
          </p:cNvPr>
          <p:cNvSpPr/>
          <p:nvPr/>
        </p:nvSpPr>
        <p:spPr>
          <a:xfrm>
            <a:off x="4721420" y="80072"/>
            <a:ext cx="2053143" cy="48211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Analytics module</a:t>
            </a:r>
          </a:p>
          <a:p>
            <a:pPr algn="ctr"/>
            <a:r>
              <a:rPr lang="en-GB" sz="1200" dirty="0"/>
              <a:t>(analytics_module.py)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1F9074-81A5-52B9-F636-520AAD24A069}"/>
              </a:ext>
            </a:extLst>
          </p:cNvPr>
          <p:cNvSpPr/>
          <p:nvPr/>
        </p:nvSpPr>
        <p:spPr>
          <a:xfrm>
            <a:off x="3983390" y="1915368"/>
            <a:ext cx="1347044" cy="4320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Function</a:t>
            </a:r>
          </a:p>
          <a:p>
            <a:pPr algn="ctr"/>
            <a:r>
              <a:rPr lang="en-GB" sz="1200" dirty="0" err="1"/>
              <a:t>avg_group</a:t>
            </a:r>
            <a:r>
              <a:rPr lang="en-GB" sz="1200" dirty="0"/>
              <a:t>()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A02FD1-9314-8E51-F24B-C2953F11D52A}"/>
              </a:ext>
            </a:extLst>
          </p:cNvPr>
          <p:cNvSpPr/>
          <p:nvPr/>
        </p:nvSpPr>
        <p:spPr>
          <a:xfrm>
            <a:off x="3989680" y="3153050"/>
            <a:ext cx="1347044" cy="4320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Function</a:t>
            </a:r>
          </a:p>
          <a:p>
            <a:pPr algn="ctr"/>
            <a:r>
              <a:rPr lang="en-GB" sz="1200" dirty="0" err="1"/>
              <a:t>avg_group_filter</a:t>
            </a:r>
            <a:r>
              <a:rPr lang="en-GB" sz="1200" dirty="0"/>
              <a:t>()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EA5122-7E94-5F9A-5A18-C3385050FF3E}"/>
              </a:ext>
            </a:extLst>
          </p:cNvPr>
          <p:cNvSpPr/>
          <p:nvPr/>
        </p:nvSpPr>
        <p:spPr>
          <a:xfrm>
            <a:off x="4046964" y="4476231"/>
            <a:ext cx="1514681" cy="4320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Function</a:t>
            </a:r>
          </a:p>
          <a:p>
            <a:pPr algn="ctr"/>
            <a:r>
              <a:rPr lang="en-GB" sz="1200" dirty="0" err="1"/>
              <a:t>count_group_two</a:t>
            </a:r>
            <a:r>
              <a:rPr lang="en-GB" sz="1200" dirty="0"/>
              <a:t>()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5F1D6E-A7E2-270F-5C41-7EF5DE00A77A}"/>
              </a:ext>
            </a:extLst>
          </p:cNvPr>
          <p:cNvCxnSpPr>
            <a:cxnSpLocks/>
          </p:cNvCxnSpPr>
          <p:nvPr/>
        </p:nvCxnSpPr>
        <p:spPr>
          <a:xfrm>
            <a:off x="3674314" y="1728362"/>
            <a:ext cx="501" cy="4103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FC9EF2C-C611-89CF-5CA5-EE01528F06A2}"/>
              </a:ext>
            </a:extLst>
          </p:cNvPr>
          <p:cNvCxnSpPr>
            <a:cxnSpLocks/>
          </p:cNvCxnSpPr>
          <p:nvPr/>
        </p:nvCxnSpPr>
        <p:spPr>
          <a:xfrm>
            <a:off x="931010" y="1688194"/>
            <a:ext cx="0" cy="775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3CDB687-0419-214F-72B8-828304FA8A5A}"/>
              </a:ext>
            </a:extLst>
          </p:cNvPr>
          <p:cNvCxnSpPr>
            <a:cxnSpLocks/>
          </p:cNvCxnSpPr>
          <p:nvPr/>
        </p:nvCxnSpPr>
        <p:spPr>
          <a:xfrm>
            <a:off x="3668353" y="2147877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C979B31-2612-33B7-3F13-E013FD518BD7}"/>
              </a:ext>
            </a:extLst>
          </p:cNvPr>
          <p:cNvCxnSpPr>
            <a:cxnSpLocks/>
          </p:cNvCxnSpPr>
          <p:nvPr/>
        </p:nvCxnSpPr>
        <p:spPr>
          <a:xfrm>
            <a:off x="3695477" y="3346663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BB57D0-710F-71CB-3950-186D89C44C78}"/>
              </a:ext>
            </a:extLst>
          </p:cNvPr>
          <p:cNvCxnSpPr>
            <a:cxnSpLocks/>
          </p:cNvCxnSpPr>
          <p:nvPr/>
        </p:nvCxnSpPr>
        <p:spPr>
          <a:xfrm>
            <a:off x="931010" y="2479949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79152B3-7385-9F1D-EF5F-8AC894D3ADF9}"/>
              </a:ext>
            </a:extLst>
          </p:cNvPr>
          <p:cNvCxnSpPr>
            <a:cxnSpLocks/>
          </p:cNvCxnSpPr>
          <p:nvPr/>
        </p:nvCxnSpPr>
        <p:spPr>
          <a:xfrm>
            <a:off x="4276795" y="2352002"/>
            <a:ext cx="0" cy="321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3127509-344D-55A5-76C1-90EE205E1216}"/>
              </a:ext>
            </a:extLst>
          </p:cNvPr>
          <p:cNvCxnSpPr>
            <a:cxnSpLocks/>
          </p:cNvCxnSpPr>
          <p:nvPr/>
        </p:nvCxnSpPr>
        <p:spPr>
          <a:xfrm>
            <a:off x="4276795" y="2697512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AAB620C-3E37-A9CB-2216-B1F643A6C019}"/>
              </a:ext>
            </a:extLst>
          </p:cNvPr>
          <p:cNvCxnSpPr>
            <a:cxnSpLocks/>
          </p:cNvCxnSpPr>
          <p:nvPr/>
        </p:nvCxnSpPr>
        <p:spPr>
          <a:xfrm>
            <a:off x="4293460" y="3592180"/>
            <a:ext cx="0" cy="321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7F81ED-2DFA-45E8-2754-77731205D2DA}"/>
              </a:ext>
            </a:extLst>
          </p:cNvPr>
          <p:cNvCxnSpPr>
            <a:cxnSpLocks/>
          </p:cNvCxnSpPr>
          <p:nvPr/>
        </p:nvCxnSpPr>
        <p:spPr>
          <a:xfrm>
            <a:off x="4293460" y="3914060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AF444CE-AAA3-A7A2-C212-77C4D6AC7C96}"/>
              </a:ext>
            </a:extLst>
          </p:cNvPr>
          <p:cNvCxnSpPr>
            <a:cxnSpLocks/>
          </p:cNvCxnSpPr>
          <p:nvPr/>
        </p:nvCxnSpPr>
        <p:spPr>
          <a:xfrm>
            <a:off x="4301864" y="4908233"/>
            <a:ext cx="0" cy="321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F056AA4-70DC-A9C2-68D8-509D487A38D0}"/>
              </a:ext>
            </a:extLst>
          </p:cNvPr>
          <p:cNvCxnSpPr>
            <a:cxnSpLocks/>
          </p:cNvCxnSpPr>
          <p:nvPr/>
        </p:nvCxnSpPr>
        <p:spPr>
          <a:xfrm>
            <a:off x="4301863" y="5236291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8564B36-ABDA-4F3F-28B9-BEB735B3E158}"/>
              </a:ext>
            </a:extLst>
          </p:cNvPr>
          <p:cNvSpPr/>
          <p:nvPr/>
        </p:nvSpPr>
        <p:spPr>
          <a:xfrm>
            <a:off x="1239586" y="2258966"/>
            <a:ext cx="1233565" cy="5079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Main function calling other functions </a:t>
            </a:r>
            <a:endParaRPr lang="en-US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CBA6EE-2D3A-A0D0-822E-10E3DB3C3458}"/>
              </a:ext>
            </a:extLst>
          </p:cNvPr>
          <p:cNvSpPr/>
          <p:nvPr/>
        </p:nvSpPr>
        <p:spPr>
          <a:xfrm>
            <a:off x="4577046" y="2496213"/>
            <a:ext cx="1841071" cy="3883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Finds an average grouping by one feature</a:t>
            </a:r>
            <a:endParaRPr lang="en-US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3674EB-45FC-D668-1AB1-DAF803BBB5DB}"/>
              </a:ext>
            </a:extLst>
          </p:cNvPr>
          <p:cNvSpPr/>
          <p:nvPr/>
        </p:nvSpPr>
        <p:spPr>
          <a:xfrm>
            <a:off x="4537438" y="3782831"/>
            <a:ext cx="2513270" cy="4991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Finds an average filtering one feature and grouping by another feature</a:t>
            </a:r>
            <a:endParaRPr lang="en-US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5CC1828-FDA4-1FA7-FB82-7A534B26203B}"/>
              </a:ext>
            </a:extLst>
          </p:cNvPr>
          <p:cNvSpPr/>
          <p:nvPr/>
        </p:nvSpPr>
        <p:spPr>
          <a:xfrm>
            <a:off x="4595596" y="5078017"/>
            <a:ext cx="2002121" cy="3923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Count devices grouping by two features</a:t>
            </a:r>
            <a:endParaRPr lang="en-US" sz="1200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E4EAF0A8-4321-FDA8-D244-63AE91A0F821}"/>
              </a:ext>
            </a:extLst>
          </p:cNvPr>
          <p:cNvSpPr/>
          <p:nvPr/>
        </p:nvSpPr>
        <p:spPr>
          <a:xfrm>
            <a:off x="4010339" y="5630265"/>
            <a:ext cx="1153624" cy="4320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Function</a:t>
            </a:r>
          </a:p>
          <a:p>
            <a:pPr algn="ctr"/>
            <a:r>
              <a:rPr lang="en-GB" sz="1200" dirty="0" err="1"/>
              <a:t>top_features</a:t>
            </a:r>
            <a:r>
              <a:rPr lang="en-GB" sz="1200" dirty="0"/>
              <a:t>()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FE541FF-3701-9FA3-57FC-3EB5277E9EA1}"/>
              </a:ext>
            </a:extLst>
          </p:cNvPr>
          <p:cNvCxnSpPr>
            <a:cxnSpLocks/>
          </p:cNvCxnSpPr>
          <p:nvPr/>
        </p:nvCxnSpPr>
        <p:spPr>
          <a:xfrm>
            <a:off x="4324878" y="6302282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68230AB-9AD8-3724-868A-0B3C1A61E2D0}"/>
              </a:ext>
            </a:extLst>
          </p:cNvPr>
          <p:cNvCxnSpPr>
            <a:cxnSpLocks/>
          </p:cNvCxnSpPr>
          <p:nvPr/>
        </p:nvCxnSpPr>
        <p:spPr>
          <a:xfrm>
            <a:off x="3703525" y="5832209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D4323F5-D160-E580-5B3E-C87996603365}"/>
              </a:ext>
            </a:extLst>
          </p:cNvPr>
          <p:cNvSpPr/>
          <p:nvPr/>
        </p:nvSpPr>
        <p:spPr>
          <a:xfrm>
            <a:off x="4595596" y="6178428"/>
            <a:ext cx="1233565" cy="3923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Finds the most popular devices</a:t>
            </a:r>
            <a:endParaRPr lang="en-US" sz="12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630145C-DE18-88F8-ECD5-3AD59DC56671}"/>
              </a:ext>
            </a:extLst>
          </p:cNvPr>
          <p:cNvCxnSpPr>
            <a:cxnSpLocks/>
          </p:cNvCxnSpPr>
          <p:nvPr/>
        </p:nvCxnSpPr>
        <p:spPr>
          <a:xfrm>
            <a:off x="3682718" y="4692232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C774DCE-3D48-BEE8-24C1-59A7DB64C22D}"/>
              </a:ext>
            </a:extLst>
          </p:cNvPr>
          <p:cNvCxnSpPr>
            <a:cxnSpLocks/>
          </p:cNvCxnSpPr>
          <p:nvPr/>
        </p:nvCxnSpPr>
        <p:spPr>
          <a:xfrm>
            <a:off x="4293719" y="6086506"/>
            <a:ext cx="0" cy="21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DBCA25-B3F2-043A-259E-F87EA7D9DF7A}"/>
              </a:ext>
            </a:extLst>
          </p:cNvPr>
          <p:cNvSpPr/>
          <p:nvPr/>
        </p:nvSpPr>
        <p:spPr>
          <a:xfrm>
            <a:off x="9017565" y="1843731"/>
            <a:ext cx="1514679" cy="4320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Function</a:t>
            </a:r>
          </a:p>
          <a:p>
            <a:pPr algn="ctr"/>
            <a:r>
              <a:rPr lang="en-GB" sz="1200" dirty="0" err="1"/>
              <a:t>chart_counted</a:t>
            </a:r>
            <a:r>
              <a:rPr lang="en-GB" sz="1200" dirty="0"/>
              <a:t>()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EB8CA5-E84C-E137-9A17-48513D55598D}"/>
              </a:ext>
            </a:extLst>
          </p:cNvPr>
          <p:cNvSpPr/>
          <p:nvPr/>
        </p:nvSpPr>
        <p:spPr>
          <a:xfrm>
            <a:off x="9047870" y="3149028"/>
            <a:ext cx="1571609" cy="4320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Function</a:t>
            </a:r>
          </a:p>
          <a:p>
            <a:pPr algn="ctr"/>
            <a:r>
              <a:rPr lang="en-GB" sz="1200" dirty="0" err="1"/>
              <a:t>pie_chart_filtered</a:t>
            </a:r>
            <a:r>
              <a:rPr lang="en-GB" sz="1200" dirty="0"/>
              <a:t>()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E5B98B-36CA-F4DC-5E12-AD57F08F18FB}"/>
              </a:ext>
            </a:extLst>
          </p:cNvPr>
          <p:cNvSpPr/>
          <p:nvPr/>
        </p:nvSpPr>
        <p:spPr>
          <a:xfrm>
            <a:off x="9006986" y="4398799"/>
            <a:ext cx="1799273" cy="4320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Function</a:t>
            </a:r>
          </a:p>
          <a:p>
            <a:pPr algn="ctr"/>
            <a:r>
              <a:rPr lang="en-GB" sz="1200" dirty="0" err="1"/>
              <a:t>chart_monthly_price</a:t>
            </a:r>
            <a:r>
              <a:rPr lang="en-GB" sz="1200" dirty="0"/>
              <a:t>()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A8CB01-804B-B60A-B6E3-3F536FD01210}"/>
              </a:ext>
            </a:extLst>
          </p:cNvPr>
          <p:cNvSpPr/>
          <p:nvPr/>
        </p:nvSpPr>
        <p:spPr>
          <a:xfrm>
            <a:off x="9061421" y="5562745"/>
            <a:ext cx="1761562" cy="4320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Function</a:t>
            </a:r>
          </a:p>
          <a:p>
            <a:pPr algn="ctr"/>
            <a:r>
              <a:rPr lang="en-GB" sz="1200" dirty="0" err="1"/>
              <a:t>chart_metrics_three</a:t>
            </a:r>
            <a:r>
              <a:rPr lang="en-GB" sz="1200" dirty="0"/>
              <a:t>()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C422D5-9FC9-4637-EEDA-4D6CB104F075}"/>
              </a:ext>
            </a:extLst>
          </p:cNvPr>
          <p:cNvCxnSpPr>
            <a:cxnSpLocks/>
          </p:cNvCxnSpPr>
          <p:nvPr/>
        </p:nvCxnSpPr>
        <p:spPr>
          <a:xfrm>
            <a:off x="8716185" y="1704979"/>
            <a:ext cx="3568" cy="4141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F46305-A2D9-0A72-E735-896AFCCABDDE}"/>
              </a:ext>
            </a:extLst>
          </p:cNvPr>
          <p:cNvCxnSpPr>
            <a:cxnSpLocks/>
          </p:cNvCxnSpPr>
          <p:nvPr/>
        </p:nvCxnSpPr>
        <p:spPr>
          <a:xfrm>
            <a:off x="9322124" y="2292312"/>
            <a:ext cx="0" cy="321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DE91C-5F9C-111C-C89B-5782118F1C6E}"/>
              </a:ext>
            </a:extLst>
          </p:cNvPr>
          <p:cNvCxnSpPr>
            <a:cxnSpLocks/>
          </p:cNvCxnSpPr>
          <p:nvPr/>
        </p:nvCxnSpPr>
        <p:spPr>
          <a:xfrm>
            <a:off x="8732834" y="3381537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F806F3E-1132-BCAF-C2F3-61E16AE5107E}"/>
              </a:ext>
            </a:extLst>
          </p:cNvPr>
          <p:cNvCxnSpPr>
            <a:cxnSpLocks/>
          </p:cNvCxnSpPr>
          <p:nvPr/>
        </p:nvCxnSpPr>
        <p:spPr>
          <a:xfrm>
            <a:off x="8712784" y="4592412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E20D2C-0FDB-8A8C-88F8-BE4EBBD19E96}"/>
              </a:ext>
            </a:extLst>
          </p:cNvPr>
          <p:cNvCxnSpPr>
            <a:cxnSpLocks/>
          </p:cNvCxnSpPr>
          <p:nvPr/>
        </p:nvCxnSpPr>
        <p:spPr>
          <a:xfrm>
            <a:off x="9322124" y="2614192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C3266E-6BE3-E561-A962-8ED2F014111B}"/>
              </a:ext>
            </a:extLst>
          </p:cNvPr>
          <p:cNvCxnSpPr>
            <a:cxnSpLocks/>
          </p:cNvCxnSpPr>
          <p:nvPr/>
        </p:nvCxnSpPr>
        <p:spPr>
          <a:xfrm>
            <a:off x="9341276" y="3585662"/>
            <a:ext cx="0" cy="321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AD715D-CD31-89FF-B1D5-476CA37F2048}"/>
              </a:ext>
            </a:extLst>
          </p:cNvPr>
          <p:cNvCxnSpPr>
            <a:cxnSpLocks/>
          </p:cNvCxnSpPr>
          <p:nvPr/>
        </p:nvCxnSpPr>
        <p:spPr>
          <a:xfrm>
            <a:off x="9341276" y="3907542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09FABC-79DC-B0BF-1DDB-99E6911F215F}"/>
              </a:ext>
            </a:extLst>
          </p:cNvPr>
          <p:cNvCxnSpPr>
            <a:cxnSpLocks/>
          </p:cNvCxnSpPr>
          <p:nvPr/>
        </p:nvCxnSpPr>
        <p:spPr>
          <a:xfrm>
            <a:off x="9310767" y="4837929"/>
            <a:ext cx="0" cy="321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015E14-3BA0-C844-8210-FA6D399CB979}"/>
              </a:ext>
            </a:extLst>
          </p:cNvPr>
          <p:cNvCxnSpPr>
            <a:cxnSpLocks/>
          </p:cNvCxnSpPr>
          <p:nvPr/>
        </p:nvCxnSpPr>
        <p:spPr>
          <a:xfrm>
            <a:off x="9310767" y="5159809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7F3B26F-112D-3D53-7BDF-C4D7DC5A1090}"/>
              </a:ext>
            </a:extLst>
          </p:cNvPr>
          <p:cNvCxnSpPr>
            <a:cxnSpLocks/>
          </p:cNvCxnSpPr>
          <p:nvPr/>
        </p:nvCxnSpPr>
        <p:spPr>
          <a:xfrm>
            <a:off x="9316321" y="5994747"/>
            <a:ext cx="0" cy="321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524B8DB-D54A-8716-E428-BAE47D279369}"/>
              </a:ext>
            </a:extLst>
          </p:cNvPr>
          <p:cNvCxnSpPr>
            <a:cxnSpLocks/>
          </p:cNvCxnSpPr>
          <p:nvPr/>
        </p:nvCxnSpPr>
        <p:spPr>
          <a:xfrm>
            <a:off x="9316320" y="6322805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909F23C-3FF9-E200-AE47-CA5ED33D2D68}"/>
              </a:ext>
            </a:extLst>
          </p:cNvPr>
          <p:cNvCxnSpPr>
            <a:cxnSpLocks/>
          </p:cNvCxnSpPr>
          <p:nvPr/>
        </p:nvCxnSpPr>
        <p:spPr>
          <a:xfrm>
            <a:off x="8711706" y="2093257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D09AD06-FD1E-E1C5-DDE9-A3C31050D484}"/>
              </a:ext>
            </a:extLst>
          </p:cNvPr>
          <p:cNvSpPr/>
          <p:nvPr/>
        </p:nvSpPr>
        <p:spPr>
          <a:xfrm>
            <a:off x="9613644" y="2379690"/>
            <a:ext cx="1233565" cy="5079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Visualises devices counted</a:t>
            </a:r>
            <a:endParaRPr lang="en-US" sz="12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36C9B0E-30C6-BAF6-E549-6E59689EED12}"/>
              </a:ext>
            </a:extLst>
          </p:cNvPr>
          <p:cNvSpPr/>
          <p:nvPr/>
        </p:nvSpPr>
        <p:spPr>
          <a:xfrm>
            <a:off x="9625678" y="3758405"/>
            <a:ext cx="1571609" cy="3923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Visualises a proportion of devices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7F7532-FAD3-7E08-B077-705F28545591}"/>
              </a:ext>
            </a:extLst>
          </p:cNvPr>
          <p:cNvSpPr/>
          <p:nvPr/>
        </p:nvSpPr>
        <p:spPr>
          <a:xfrm>
            <a:off x="9602475" y="4962666"/>
            <a:ext cx="1233565" cy="3923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Visualises time series data</a:t>
            </a:r>
            <a:endParaRPr lang="en-US" sz="12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9DD780D-A772-A11E-4041-BD907023CCA2}"/>
              </a:ext>
            </a:extLst>
          </p:cNvPr>
          <p:cNvSpPr/>
          <p:nvPr/>
        </p:nvSpPr>
        <p:spPr>
          <a:xfrm>
            <a:off x="9602475" y="6178428"/>
            <a:ext cx="1761561" cy="3923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Visualises a comparison by three metrics</a:t>
            </a:r>
            <a:endParaRPr lang="en-US" sz="1200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C934935-C4FA-C439-D7EF-3AEAD2A3E062}"/>
              </a:ext>
            </a:extLst>
          </p:cNvPr>
          <p:cNvCxnSpPr>
            <a:cxnSpLocks/>
          </p:cNvCxnSpPr>
          <p:nvPr/>
        </p:nvCxnSpPr>
        <p:spPr>
          <a:xfrm>
            <a:off x="8750611" y="5809635"/>
            <a:ext cx="2861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9BA12E8E-21A4-390E-6E78-57FF330EBDDE}"/>
              </a:ext>
            </a:extLst>
          </p:cNvPr>
          <p:cNvCxnSpPr>
            <a:cxnSpLocks/>
          </p:cNvCxnSpPr>
          <p:nvPr/>
        </p:nvCxnSpPr>
        <p:spPr>
          <a:xfrm rot="5400000">
            <a:off x="5531529" y="754309"/>
            <a:ext cx="324000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EAA7CD55-7370-6FC2-E72C-9042343CB9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2863" y="915825"/>
            <a:ext cx="4680000" cy="288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411B36AC-BB7A-67DD-E8D9-4CF58E7AF75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872755" y="1420374"/>
            <a:ext cx="1800000" cy="288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9C94AF91-775E-C3C9-2400-15867AEA745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671706" y="1424373"/>
            <a:ext cx="5040000" cy="288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25D86B5-A822-FE8C-723F-7084CF5F547B}"/>
              </a:ext>
            </a:extLst>
          </p:cNvPr>
          <p:cNvSpPr/>
          <p:nvPr/>
        </p:nvSpPr>
        <p:spPr>
          <a:xfrm>
            <a:off x="203200" y="80071"/>
            <a:ext cx="11630724" cy="656087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2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265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Rubinov</dc:creator>
  <cp:lastModifiedBy>Ivan Rubinov</cp:lastModifiedBy>
  <cp:revision>2</cp:revision>
  <dcterms:created xsi:type="dcterms:W3CDTF">2023-12-07T22:40:30Z</dcterms:created>
  <dcterms:modified xsi:type="dcterms:W3CDTF">2024-01-02T20:57:51Z</dcterms:modified>
</cp:coreProperties>
</file>