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Medical Imaging: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Rubin Paudel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B10BD-98FE-0F40-4278-1D3C9692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Coregistration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3687A2-3BA7-B640-2615-975E692E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Load the reference and atlas image.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Load the input volume data, which represents the brain image to be </a:t>
            </a:r>
            <a:r>
              <a:rPr lang="en-US" sz="1800" dirty="0" err="1"/>
              <a:t>coregistered</a:t>
            </a:r>
            <a:r>
              <a:rPr lang="en-US" sz="1800" dirty="0"/>
              <a:t>.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Compute the index of the central plane for each volume.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Preprocess the input and reference landmarks by normalizing and scaling them.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Perform </a:t>
            </a:r>
            <a:r>
              <a:rPr lang="en-US" sz="1800" dirty="0" err="1"/>
              <a:t>coregistration</a:t>
            </a:r>
            <a:r>
              <a:rPr lang="en-US" sz="1800" dirty="0"/>
              <a:t> by applying a rigid transformation to the input landmarks.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Use the </a:t>
            </a:r>
            <a:r>
              <a:rPr lang="en-US" sz="1800" dirty="0" err="1"/>
              <a:t>coregistration</a:t>
            </a:r>
            <a:r>
              <a:rPr lang="en-US" sz="1800" dirty="0"/>
              <a:t> result to transform the input volume to align with the reference volume.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Compute evaluation metrics, such as mean absolute error, mean squared error, and mutual information, to assess the quality of the </a:t>
            </a:r>
            <a:r>
              <a:rPr lang="en-US" sz="1800" dirty="0" err="1"/>
              <a:t>coregistration</a:t>
            </a:r>
            <a:r>
              <a:rPr lang="en-US" sz="1800" dirty="0"/>
              <a:t>.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Visualize the input, reference, and </a:t>
            </a:r>
            <a:r>
              <a:rPr lang="en-US" sz="1800" dirty="0" err="1"/>
              <a:t>coregistered</a:t>
            </a:r>
            <a:r>
              <a:rPr lang="en-US" sz="1800" dirty="0"/>
              <a:t> volumes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29297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22CD7-D99A-AF74-A844-1F70CB2F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Thalamus </a:t>
            </a:r>
            <a:r>
              <a:rPr lang="fr-BE" dirty="0" err="1"/>
              <a:t>region</a:t>
            </a:r>
            <a:r>
              <a:rPr lang="fr-BE" dirty="0"/>
              <a:t>	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3AEFCB-3137-6C01-D54F-FCFBAB0D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457200">
              <a:buFont typeface="+mj-lt"/>
              <a:buAutoNum type="arabicPeriod"/>
            </a:pPr>
            <a:r>
              <a:rPr lang="en-US" dirty="0"/>
              <a:t>Extract thalamus indexes.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Create empty mask.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Set thalamus region in mask.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Perform alpha fusion with input image.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Perform alpha fusion with reference image.</a:t>
            </a:r>
          </a:p>
        </p:txBody>
      </p:sp>
    </p:spTree>
    <p:extLst>
      <p:ext uri="{BB962C8B-B14F-4D97-AF65-F5344CB8AC3E}">
        <p14:creationId xmlns:p14="http://schemas.microsoft.com/office/powerpoint/2010/main" val="21416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8968D-6553-D51E-49BF-99274606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Visualizations</a:t>
            </a:r>
            <a:endParaRPr lang="en-US" dirty="0"/>
          </a:p>
        </p:txBody>
      </p:sp>
      <p:pic>
        <p:nvPicPr>
          <p:cNvPr id="6" name="Tijdelijke aanduiding voor inhoud 5" descr="Afbeelding met klok, schermopname, cirkel&#10;&#10;Automatisch gegenereerde beschrijving">
            <a:extLst>
              <a:ext uri="{FF2B5EF4-FFF2-40B4-BE49-F238E27FC236}">
                <a16:creationId xmlns:a16="http://schemas.microsoft.com/office/drawing/2014/main" id="{1EF4BB46-DFA8-2CF9-D317-92283DDBBA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12987"/>
            <a:ext cx="4800600" cy="3600450"/>
          </a:xfrm>
        </p:spPr>
      </p:pic>
      <p:pic>
        <p:nvPicPr>
          <p:cNvPr id="8" name="Tijdelijke aanduiding voor inhoud 7" descr="Afbeelding met röntgenfilm, schermopname, Medische beeldbewerking, schedel&#10;&#10;Automatisch gegenereerde beschrijving">
            <a:extLst>
              <a:ext uri="{FF2B5EF4-FFF2-40B4-BE49-F238E27FC236}">
                <a16:creationId xmlns:a16="http://schemas.microsoft.com/office/drawing/2014/main" id="{D13FB15A-59A9-38B6-BB0B-068A5729F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12987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1591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40967-2532-0781-02CB-A51EFC08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Visualizations</a:t>
            </a:r>
            <a:endParaRPr lang="en-US" dirty="0"/>
          </a:p>
        </p:txBody>
      </p:sp>
      <p:pic>
        <p:nvPicPr>
          <p:cNvPr id="6" name="Tijdelijke aanduiding voor inhoud 5" descr="Afbeelding met tekst, diagram, kaart&#10;&#10;Automatisch gegenereerde beschrijving">
            <a:extLst>
              <a:ext uri="{FF2B5EF4-FFF2-40B4-BE49-F238E27FC236}">
                <a16:creationId xmlns:a16="http://schemas.microsoft.com/office/drawing/2014/main" id="{0B8217CE-55C7-E541-4978-F4658AACDF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12987"/>
            <a:ext cx="4800600" cy="3600450"/>
          </a:xfrm>
        </p:spPr>
      </p:pic>
      <p:pic>
        <p:nvPicPr>
          <p:cNvPr id="8" name="Tijdelijke aanduiding voor inhoud 7" descr="Afbeelding met tekst, diagram, kaart&#10;&#10;Automatisch gegenereerde beschrijving">
            <a:extLst>
              <a:ext uri="{FF2B5EF4-FFF2-40B4-BE49-F238E27FC236}">
                <a16:creationId xmlns:a16="http://schemas.microsoft.com/office/drawing/2014/main" id="{39AF082C-5892-4C04-1961-D50389F90A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12987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4993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40967-2532-0781-02CB-A51EFC08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Visualizations</a:t>
            </a:r>
            <a:endParaRPr lang="en-US" dirty="0"/>
          </a:p>
        </p:txBody>
      </p:sp>
      <p:pic>
        <p:nvPicPr>
          <p:cNvPr id="6" name="Tijdelijke aanduiding voor inhoud 5" descr="Afbeelding met schermopname, tekst&#10;&#10;Automatisch gegenereerde beschrijving">
            <a:extLst>
              <a:ext uri="{FF2B5EF4-FFF2-40B4-BE49-F238E27FC236}">
                <a16:creationId xmlns:a16="http://schemas.microsoft.com/office/drawing/2014/main" id="{B9EC168D-3DA8-CFBC-0861-213708D6A8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12987"/>
            <a:ext cx="4800600" cy="3600450"/>
          </a:xfrm>
        </p:spPr>
      </p:pic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2037A9C6-8C8F-DC96-2BBD-19F9601F7A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921918"/>
            <a:ext cx="4800600" cy="2382589"/>
          </a:xfrm>
        </p:spPr>
      </p:pic>
    </p:spTree>
    <p:extLst>
      <p:ext uri="{BB962C8B-B14F-4D97-AF65-F5344CB8AC3E}">
        <p14:creationId xmlns:p14="http://schemas.microsoft.com/office/powerpoint/2010/main" val="74905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42FCD-E20B-4BB8-8FE6-E198379B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AD4116-1319-E05F-1C4F-8B5E8161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5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299F6-4F5A-D688-48D5-329E4C6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I </a:t>
            </a:r>
            <a:r>
              <a:rPr lang="fr-BE" dirty="0" err="1"/>
              <a:t>learned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18E284-BB6D-2C83-7A9D-D6AF56AC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Working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DICOM images</a:t>
            </a:r>
          </a:p>
          <a:p>
            <a:r>
              <a:rPr lang="en-US" dirty="0"/>
              <a:t>Using 3</a:t>
            </a:r>
            <a:r>
              <a:rPr lang="en-US" baseline="30000" dirty="0"/>
              <a:t>rd</a:t>
            </a:r>
            <a:r>
              <a:rPr lang="en-US" dirty="0"/>
              <a:t> party software for medical images</a:t>
            </a:r>
          </a:p>
          <a:p>
            <a:r>
              <a:rPr lang="en-US" dirty="0"/>
              <a:t>Image processing</a:t>
            </a:r>
          </a:p>
          <a:p>
            <a:r>
              <a:rPr lang="en-US" dirty="0"/>
              <a:t>Gaining domain knowledge before starting on the project</a:t>
            </a:r>
          </a:p>
          <a:p>
            <a:r>
              <a:rPr lang="en-US" dirty="0"/>
              <a:t>Programming Activities</a:t>
            </a:r>
          </a:p>
        </p:txBody>
      </p:sp>
    </p:spTree>
    <p:extLst>
      <p:ext uri="{BB962C8B-B14F-4D97-AF65-F5344CB8AC3E}">
        <p14:creationId xmlns:p14="http://schemas.microsoft.com/office/powerpoint/2010/main" val="30409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Loading and Visualizing DICOM Images</a:t>
            </a:r>
          </a:p>
          <a:p>
            <a:r>
              <a:rPr lang="en-US" dirty="0" err="1"/>
              <a:t>Coregistration</a:t>
            </a:r>
            <a:r>
              <a:rPr lang="en-US" dirty="0"/>
              <a:t> &amp; Thalamus Region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BEC6-648B-27F2-B5AE-90B93F9E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Requirements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AB1753-22CE-20FA-15F7-E2CC74D682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b="1" dirty="0" err="1"/>
              <a:t>Loading</a:t>
            </a:r>
            <a:r>
              <a:rPr lang="fr-BE" b="1" dirty="0"/>
              <a:t> and MIP</a:t>
            </a:r>
          </a:p>
          <a:p>
            <a:pPr lvl="1"/>
            <a:r>
              <a:rPr lang="en-US" dirty="0"/>
              <a:t>Study the headers</a:t>
            </a:r>
          </a:p>
          <a:p>
            <a:pPr lvl="1"/>
            <a:r>
              <a:rPr lang="en-US" dirty="0"/>
              <a:t>Arrange the segmentation image</a:t>
            </a:r>
          </a:p>
          <a:p>
            <a:pPr lvl="1"/>
            <a:r>
              <a:rPr lang="en-US" dirty="0"/>
              <a:t>Visualize the region of interest</a:t>
            </a:r>
          </a:p>
          <a:p>
            <a:pPr lvl="1"/>
            <a:r>
              <a:rPr lang="en-US" dirty="0"/>
              <a:t>Create a MIP </a:t>
            </a:r>
          </a:p>
          <a:p>
            <a:pPr lvl="1"/>
            <a:r>
              <a:rPr lang="en-US" dirty="0"/>
              <a:t>Animation with at least 16 projections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706B571-6506-3297-6B93-6A8F5616E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/>
              <a:t>Coregistration, Thalamus </a:t>
            </a:r>
            <a:r>
              <a:rPr lang="fr-BE" dirty="0" err="1"/>
              <a:t>region</a:t>
            </a:r>
            <a:endParaRPr lang="fr-BE" dirty="0"/>
          </a:p>
          <a:p>
            <a:pPr lvl="1"/>
            <a:r>
              <a:rPr lang="fr-BE" dirty="0" err="1"/>
              <a:t>Rigid</a:t>
            </a:r>
            <a:r>
              <a:rPr lang="fr-BE" dirty="0"/>
              <a:t> motion</a:t>
            </a:r>
          </a:p>
          <a:p>
            <a:pPr lvl="1"/>
            <a:r>
              <a:rPr lang="fr-BE" dirty="0" err="1"/>
              <a:t>Loss</a:t>
            </a:r>
            <a:r>
              <a:rPr lang="fr-BE" dirty="0"/>
              <a:t> </a:t>
            </a:r>
            <a:r>
              <a:rPr lang="fr-BE" dirty="0" err="1"/>
              <a:t>function</a:t>
            </a:r>
            <a:endParaRPr lang="fr-BE" dirty="0"/>
          </a:p>
          <a:p>
            <a:pPr lvl="1"/>
            <a:r>
              <a:rPr lang="fr-BE" dirty="0" err="1"/>
              <a:t>Optimizer</a:t>
            </a:r>
            <a:endParaRPr lang="fr-BE" dirty="0"/>
          </a:p>
          <a:p>
            <a:pPr lvl="1"/>
            <a:r>
              <a:rPr lang="fr-BE" dirty="0" err="1"/>
              <a:t>Verify</a:t>
            </a:r>
            <a:r>
              <a:rPr lang="fr-BE" dirty="0"/>
              <a:t> </a:t>
            </a:r>
            <a:r>
              <a:rPr lang="fr-BE" dirty="0" err="1"/>
              <a:t>correctness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visualizations</a:t>
            </a:r>
            <a:endParaRPr lang="fr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1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6124A-E87C-2B55-FCDA-CC1D2011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Loading</a:t>
            </a:r>
            <a:r>
              <a:rPr lang="fr-BE" dirty="0"/>
              <a:t> &amp; </a:t>
            </a:r>
            <a:r>
              <a:rPr lang="fr-BE" dirty="0" err="1"/>
              <a:t>Visualizing</a:t>
            </a:r>
            <a:r>
              <a:rPr lang="fr-BE" dirty="0"/>
              <a:t> DICOM images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5FCC7A-16B6-B7F6-0A60-5A95D7A3E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A4E09-51A6-EB06-57B3-185567E0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&amp; </a:t>
            </a:r>
            <a:r>
              <a:rPr lang="fr-BE" dirty="0" err="1"/>
              <a:t>Implementation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7A6B9E-647A-B126-ED3B-4968C8D0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Data</a:t>
            </a:r>
          </a:p>
          <a:p>
            <a:pPr lvl="1"/>
            <a:r>
              <a:rPr lang="fr-BE" dirty="0"/>
              <a:t>1 Patient folder </a:t>
            </a:r>
            <a:r>
              <a:rPr lang="fr-BE" dirty="0" err="1"/>
              <a:t>with</a:t>
            </a:r>
            <a:r>
              <a:rPr lang="fr-BE" dirty="0"/>
              <a:t> Segmentation and multiple </a:t>
            </a:r>
            <a:r>
              <a:rPr lang="en-US" dirty="0"/>
              <a:t>acquisitions</a:t>
            </a:r>
          </a:p>
          <a:p>
            <a:r>
              <a:rPr lang="en-US" dirty="0"/>
              <a:t>Implementation process</a:t>
            </a:r>
          </a:p>
          <a:p>
            <a:pPr lvl="1"/>
            <a:r>
              <a:rPr lang="en-US" dirty="0"/>
              <a:t>Visualize and study headers with 3D slicer</a:t>
            </a:r>
          </a:p>
          <a:p>
            <a:pPr lvl="1"/>
            <a:r>
              <a:rPr lang="en-US" dirty="0"/>
              <a:t>Find right acquisition</a:t>
            </a:r>
          </a:p>
          <a:p>
            <a:pPr lvl="1"/>
            <a:r>
              <a:rPr lang="en-US" dirty="0"/>
              <a:t>Load segmentation and acquisition in Python and arrange the slices</a:t>
            </a:r>
          </a:p>
          <a:p>
            <a:pPr lvl="1"/>
            <a:r>
              <a:rPr lang="en-US" dirty="0"/>
              <a:t>Perform alpha fusion</a:t>
            </a:r>
          </a:p>
          <a:p>
            <a:pPr lvl="1"/>
            <a:r>
              <a:rPr lang="en-US" dirty="0"/>
              <a:t>Create MIP projection and GIF file (16 projections)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9718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0C1D4-1EFC-B145-693A-A25A91B7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Visualization</a:t>
            </a:r>
            <a:endParaRPr lang="en-US" dirty="0"/>
          </a:p>
        </p:txBody>
      </p:sp>
      <p:pic>
        <p:nvPicPr>
          <p:cNvPr id="5" name="Tijdelijke aanduiding voor inhoud 4" descr="Afbeelding met röntgenfilm, schermopname, Medische beeldbewerking, radiologie&#10;&#10;Automatisch gegenereerde beschrijving">
            <a:extLst>
              <a:ext uri="{FF2B5EF4-FFF2-40B4-BE49-F238E27FC236}">
                <a16:creationId xmlns:a16="http://schemas.microsoft.com/office/drawing/2014/main" id="{A871305C-13D6-0B4D-4E5B-6C959B492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28800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421573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6124A-E87C-2B55-FCDA-CC1D2011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Coregistration &amp; Thalamus </a:t>
            </a:r>
            <a:r>
              <a:rPr lang="fr-BE" dirty="0" err="1"/>
              <a:t>region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5FCC7A-16B6-B7F6-0A60-5A95D7A3E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4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A4E09-51A6-EB06-57B3-185567E0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&amp; </a:t>
            </a:r>
            <a:r>
              <a:rPr lang="fr-BE" dirty="0" err="1"/>
              <a:t>Implementation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7A6B9E-647A-B126-ED3B-4968C8D0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Data</a:t>
            </a:r>
          </a:p>
          <a:p>
            <a:pPr lvl="1"/>
            <a:r>
              <a:rPr lang="fr-BE" dirty="0"/>
              <a:t>Input file, </a:t>
            </a:r>
            <a:r>
              <a:rPr lang="en-US" dirty="0"/>
              <a:t>reference</a:t>
            </a:r>
            <a:r>
              <a:rPr lang="fr-BE" dirty="0"/>
              <a:t> file, image</a:t>
            </a:r>
            <a:endParaRPr lang="en-US" dirty="0"/>
          </a:p>
          <a:p>
            <a:r>
              <a:rPr lang="en-US" dirty="0"/>
              <a:t>Implementation process</a:t>
            </a:r>
          </a:p>
          <a:p>
            <a:pPr lvl="1"/>
            <a:r>
              <a:rPr lang="en-US" dirty="0" err="1"/>
              <a:t>Coregistration</a:t>
            </a:r>
            <a:endParaRPr lang="en-US" dirty="0"/>
          </a:p>
          <a:p>
            <a:pPr lvl="1"/>
            <a:r>
              <a:rPr lang="en-US" dirty="0"/>
              <a:t>Thalamus region</a:t>
            </a:r>
          </a:p>
          <a:p>
            <a:endParaRPr lang="en-US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3614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152</TotalTime>
  <Words>306</Words>
  <Application>Microsoft Office PowerPoint</Application>
  <PresentationFormat>Breedbeeld</PresentationFormat>
  <Paragraphs>64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9" baseType="lpstr">
      <vt:lpstr>Arial</vt:lpstr>
      <vt:lpstr>Franklin Gothic Medium</vt:lpstr>
      <vt:lpstr>Medical Design 16x9</vt:lpstr>
      <vt:lpstr>Medical Imaging: Final Project</vt:lpstr>
      <vt:lpstr>Table of contents</vt:lpstr>
      <vt:lpstr>Introduction</vt:lpstr>
      <vt:lpstr>Requirements</vt:lpstr>
      <vt:lpstr>Loading &amp; Visualizing DICOM images</vt:lpstr>
      <vt:lpstr>Data &amp; Implementation</vt:lpstr>
      <vt:lpstr>Visualization</vt:lpstr>
      <vt:lpstr>Coregistration &amp; Thalamus region</vt:lpstr>
      <vt:lpstr>Data &amp; Implementation</vt:lpstr>
      <vt:lpstr>Coregistration</vt:lpstr>
      <vt:lpstr>Thalamus region </vt:lpstr>
      <vt:lpstr>Visualizations</vt:lpstr>
      <vt:lpstr>Visualizations</vt:lpstr>
      <vt:lpstr>Visualizations</vt:lpstr>
      <vt:lpstr>Conclusion</vt:lpstr>
      <vt:lpstr>What I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Imaging: Final Project</dc:title>
  <dc:creator>Rubin Paudel</dc:creator>
  <cp:lastModifiedBy>Rubin Paudel</cp:lastModifiedBy>
  <cp:revision>1</cp:revision>
  <dcterms:created xsi:type="dcterms:W3CDTF">2023-06-13T08:09:38Z</dcterms:created>
  <dcterms:modified xsi:type="dcterms:W3CDTF">2023-06-13T10:42:12Z</dcterms:modified>
</cp:coreProperties>
</file>