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5" r:id="rId5"/>
    <p:sldId id="267" r:id="rId6"/>
    <p:sldId id="260" r:id="rId7"/>
    <p:sldId id="264" r:id="rId8"/>
    <p:sldId id="266" r:id="rId9"/>
    <p:sldId id="259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4C9FF-46E4-232C-4ECD-F133379A76F6}" v="12" dt="2021-03-24T20:30:20.061"/>
    <p1510:client id="{23075D4C-059C-9CEF-2E92-AD05EC58D54C}" v="224" dt="2021-03-24T18:22:50.629"/>
    <p1510:client id="{300CDC13-22DF-FED5-62FE-D46E7C691E90}" v="105" dt="2021-03-24T13:22:48.959"/>
    <p1510:client id="{8A1671A6-F255-49CB-B4CE-7825ADA09EB4}" v="180" dt="2021-03-25T08:00:06.464"/>
    <p1510:client id="{D2C5F946-2660-6B01-972B-871D83439C81}" v="6" vWet="7" dt="2021-03-25T07:59:48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67B47-ED31-48E8-AB73-59EC928B1906}" type="datetimeFigureOut">
              <a:rPr lang="nl-NL" smtClean="0"/>
              <a:t>1-4-2021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71D18-2A7C-4E00-9D14-531CD79845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02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EF0B3-CB02-4876-A26D-B6BC8A06D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55AA43-2167-4C99-8365-8FBDF4C0E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5AF6CD-FE5E-45E8-AEFF-CED0D661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4A622F-8A16-46B2-AD4F-02FE1214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7184C2-5B21-4452-A4D2-A2EB280B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7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EE9A6-9DBD-4022-8E6A-4C083172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80240E6-3353-48D1-9FE0-FB74827E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828E3B-98FB-4D78-8866-34E79826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DD88E7-5A9E-4341-9889-A4CB63D2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49A052-4D12-48FD-BAE9-82DF98EE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787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6F1F9D8-D7D9-41ED-AADF-F5CE70BAB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C0B2E8A-CD40-4FB9-9634-F70E78AF7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D4B5C1-50B1-41B3-AA27-99DC6136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8AEA98-9F67-4295-9EA2-C840B2DE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B3584D-C260-4D40-B435-A84D3E0B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00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F88B2-EE8A-4743-BE25-5FC309B3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E5E3FB-EBB5-4F71-8F5D-8C884F2B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A6F766-E501-4551-A65D-621E5412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A8779B-5565-4A17-8922-D848B85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6F17F4-794B-494E-A9E4-1AE74EC8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679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F0627-D282-4B6D-8C75-3A935902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E116F6-DF89-485A-BC8D-659E5FC9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E9B957-E99A-49D6-8783-31F6143A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C1D95F-7835-48B6-B2D4-A725AE56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E9AB2F-30EA-4BF0-818A-A8CC1A07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5C0BB-5B95-4BB9-8EAD-C875B53D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D5AFE0-296F-4353-B09D-8B670BF2B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3F984F5-354F-4116-A976-FA6765999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602A64-9777-4B82-9172-509FF4C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6500A7-FD6C-4EF2-A33B-259837E8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9B0AE6-0464-49DC-B39D-F1DACCAC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61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4E5D7-6032-4684-88A3-38E6A155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652FF0-8FFD-4202-9372-82CF4181D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BB9C43-4061-406E-B8DF-2DFB8C65E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6915F5-E617-4769-AA5E-1D63AAFE1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9D67897-4F6F-43E3-BF84-193DF097B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2D83169-6ADB-494B-B438-1D6B4E54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1-4-2021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4B910F4-4EA4-47AE-B9DB-151AA84C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2CB9E35-73F8-4390-9BCB-05C11EE3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95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DB796-0519-4B9C-821B-0336660C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AF99820-E2B1-4B90-98F5-1FDCC54B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1-4-2021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47A247-ED6F-4FC3-A9E0-53981B9C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06E54FB-5D4A-4FC9-9213-E3083119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06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92DA38A-7E5A-400F-9350-E50CBF9E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1-4-2021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C5ECC8-F376-415D-BFA8-901ED8F0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903960-1BC4-4AFD-B4DF-37C48390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927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3C345-F0B6-4052-9DC1-854070DF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4E3AB6-1E44-4C61-A111-D8426F02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1AA63B-61A8-4A09-B444-A6D1216C4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7B9318C-A5B4-475D-A16C-F88758E7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5E9AD8-6328-43D1-BF55-09F47ABF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E2CD2C6-5055-4A82-9AD5-527DFBE9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60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31FDB-22E3-4826-8916-15BCAEF0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63F821-C564-4BEC-8857-A8A66A1DA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AB402C-3C10-43D6-BEA2-E1CF83C3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2A2CA4-0A12-4979-A692-112BC834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5669-83B3-46E5-84FB-04DE9E35DF45}" type="datetimeFigureOut">
              <a:rPr lang="nl-NL" smtClean="0"/>
              <a:t>1-4-2021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3F8DB96-2B54-408A-AE1A-268DAC70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56468CD-85D4-4BF0-98C6-A0328CDC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118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B2609C-2EA0-4966-87A7-9E96037E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3619B2-DC78-4CB9-A775-B31BA774B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B08371-8695-435C-865E-26C1AC78F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5669-83B3-46E5-84FB-04DE9E35DF45}" type="datetimeFigureOut">
              <a:rPr lang="nl-NL" smtClean="0"/>
              <a:t>1-4-2021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745389-7732-4604-BB8C-CBC63678E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1E15A2-63CE-4EEF-B0AC-2B7A55B9A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22F5-B57C-44E0-8384-CA2C765962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00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4C13A-8EE1-433E-BBDC-FD1F7FEF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nl-NL" sz="4800"/>
              <a:t>Workflow pitch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D48B08-EEE2-48EE-B70B-AAFFA958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endParaRPr lang="nl-NL" sz="2200"/>
          </a:p>
          <a:p>
            <a:endParaRPr lang="nl-NL" sz="2200">
              <a:cs typeface="Calibri"/>
            </a:endParaRPr>
          </a:p>
          <a:p>
            <a:endParaRPr lang="nl-NL" sz="2200">
              <a:cs typeface="Calibri"/>
            </a:endParaRPr>
          </a:p>
          <a:p>
            <a:endParaRPr lang="nl-NL" sz="2200">
              <a:cs typeface="Calibri"/>
            </a:endParaRPr>
          </a:p>
          <a:p>
            <a:r>
              <a:rPr lang="nl-NL" sz="1600">
                <a:cs typeface="Calibri"/>
              </a:rPr>
              <a:t>Door: </a:t>
            </a:r>
            <a:r>
              <a:rPr lang="nl-NL" sz="1600" err="1">
                <a:cs typeface="Calibri"/>
              </a:rPr>
              <a:t>Rubin</a:t>
            </a:r>
            <a:r>
              <a:rPr lang="nl-NL" sz="1600">
                <a:cs typeface="Calibri"/>
              </a:rPr>
              <a:t> </a:t>
            </a:r>
            <a:r>
              <a:rPr lang="nl-NL" sz="1600" err="1">
                <a:cs typeface="Calibri"/>
              </a:rPr>
              <a:t>Versigny</a:t>
            </a:r>
            <a:r>
              <a:rPr lang="nl-NL" sz="1600">
                <a:cs typeface="Calibri"/>
              </a:rPr>
              <a:t>, Youri Vos en Pien van Vugt</a:t>
            </a:r>
          </a:p>
          <a:p>
            <a:r>
              <a:rPr lang="nl-NL" sz="1600">
                <a:cs typeface="Calibri"/>
              </a:rPr>
              <a:t>Datum: 25-03-2021</a:t>
            </a:r>
          </a:p>
          <a:p>
            <a:r>
              <a:rPr lang="nl-NL" sz="1600">
                <a:cs typeface="Calibri"/>
              </a:rPr>
              <a:t>Vak: NGS</a:t>
            </a:r>
          </a:p>
        </p:txBody>
      </p:sp>
    </p:spTree>
    <p:extLst>
      <p:ext uri="{BB962C8B-B14F-4D97-AF65-F5344CB8AC3E}">
        <p14:creationId xmlns:p14="http://schemas.microsoft.com/office/powerpoint/2010/main" val="2060279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A66AA-6B69-4208-AF6C-0F86D05A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nl-NL" sz="4800">
                <a:cs typeface="Calibri Light"/>
              </a:rPr>
              <a:t>Inhoud 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A1080D-4C5A-4994-9626-3A5BFFA9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200">
                <a:cs typeface="Calibri"/>
              </a:rPr>
              <a:t>Workflow</a:t>
            </a:r>
          </a:p>
          <a:p>
            <a:r>
              <a:rPr lang="nl-NL" sz="2200">
                <a:cs typeface="Calibri"/>
              </a:rPr>
              <a:t>Species </a:t>
            </a:r>
          </a:p>
          <a:p>
            <a:r>
              <a:rPr lang="nl-NL" sz="2200">
                <a:cs typeface="Calibri"/>
              </a:rPr>
              <a:t>Assembly </a:t>
            </a:r>
          </a:p>
          <a:p>
            <a:r>
              <a:rPr lang="nl-NL" sz="2200" err="1">
                <a:cs typeface="Calibri"/>
              </a:rPr>
              <a:t>Resistance</a:t>
            </a:r>
            <a:r>
              <a:rPr lang="nl-NL" sz="2200">
                <a:cs typeface="Calibri"/>
              </a:rPr>
              <a:t> </a:t>
            </a:r>
            <a:r>
              <a:rPr lang="nl-NL" sz="2200" err="1">
                <a:cs typeface="Calibri"/>
              </a:rPr>
              <a:t>genes</a:t>
            </a:r>
            <a:r>
              <a:rPr lang="nl-NL" sz="2200">
                <a:cs typeface="Calibri"/>
              </a:rPr>
              <a:t> in </a:t>
            </a:r>
            <a:r>
              <a:rPr lang="nl-NL" sz="2200" err="1">
                <a:cs typeface="Calibri"/>
              </a:rPr>
              <a:t>the</a:t>
            </a:r>
            <a:r>
              <a:rPr lang="nl-NL" sz="2200">
                <a:cs typeface="Calibri"/>
              </a:rPr>
              <a:t> </a:t>
            </a:r>
            <a:r>
              <a:rPr lang="nl-NL" sz="2200" err="1">
                <a:cs typeface="Calibri"/>
              </a:rPr>
              <a:t>bacteria</a:t>
            </a:r>
            <a:endParaRPr lang="nl-NL" sz="2200">
              <a:cs typeface="Calibri"/>
            </a:endParaRPr>
          </a:p>
          <a:p>
            <a:endParaRPr lang="nl-NL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753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F391D9-C3B0-40B7-B534-6CB7C275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Velvet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39FB15-B3A4-42D4-AC5C-2C740A331E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232584"/>
            <a:ext cx="6780700" cy="439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3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F391D9-C3B0-40B7-B534-6CB7C275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Unicycler </a:t>
            </a:r>
          </a:p>
        </p:txBody>
      </p:sp>
      <p:pic>
        <p:nvPicPr>
          <p:cNvPr id="8" name="Afbeelding 8" descr="Afbeelding met tafel&#10;&#10;Automatisch gegenereerde beschrijving">
            <a:extLst>
              <a:ext uri="{FF2B5EF4-FFF2-40B4-BE49-F238E27FC236}">
                <a16:creationId xmlns:a16="http://schemas.microsoft.com/office/drawing/2014/main" id="{CFD2FC2F-DFD5-48FA-86AE-8D6BF3EB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650" y="643466"/>
            <a:ext cx="600403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4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02609-7925-4CCE-BBCC-2B57E111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Sickle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6">
            <a:extLst>
              <a:ext uri="{FF2B5EF4-FFF2-40B4-BE49-F238E27FC236}">
                <a16:creationId xmlns:a16="http://schemas.microsoft.com/office/drawing/2014/main" id="{76EFAB4F-E26C-4C2C-A0A1-CFFA1C8EC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490" y="2205919"/>
            <a:ext cx="9807575" cy="2383620"/>
          </a:xfrm>
          <a:prstGeom prst="rect">
            <a:avLst/>
          </a:prstGeom>
        </p:spPr>
      </p:pic>
      <p:pic>
        <p:nvPicPr>
          <p:cNvPr id="11" name="Afbeelding 3">
            <a:extLst>
              <a:ext uri="{FF2B5EF4-FFF2-40B4-BE49-F238E27FC236}">
                <a16:creationId xmlns:a16="http://schemas.microsoft.com/office/drawing/2014/main" id="{31156DC5-D07E-445F-AE54-D5EA81CF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90" y="4589539"/>
            <a:ext cx="9807575" cy="20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5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02609-7925-4CCE-BBCC-2B57E111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Quast Velvet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F3D18676-FF72-4D71-8088-9A81D402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572"/>
          <a:stretch/>
        </p:blipFill>
        <p:spPr>
          <a:xfrm>
            <a:off x="331567" y="2596899"/>
            <a:ext cx="5455917" cy="365747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ijdelijke aanduiding voor inhoud 4" descr="Afbeelding met tafel&#10;&#10;Automatisch gegenereerde beschrijving">
            <a:extLst>
              <a:ext uri="{FF2B5EF4-FFF2-40B4-BE49-F238E27FC236}">
                <a16:creationId xmlns:a16="http://schemas.microsoft.com/office/drawing/2014/main" id="{609F79FC-1752-4E1D-8666-67A1CBD40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6445073" y="2570625"/>
            <a:ext cx="5455917" cy="37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4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02609-7925-4CCE-BBCC-2B57E111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Quast </a:t>
            </a:r>
            <a:r>
              <a:rPr lang="en-US" sz="5400" err="1">
                <a:solidFill>
                  <a:srgbClr val="FFFFFF"/>
                </a:solidFill>
              </a:rPr>
              <a:t>Unicycler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3" descr="Afbeelding met tafel&#10;&#10;Automatisch gegenereerde beschrijving">
            <a:extLst>
              <a:ext uri="{FF2B5EF4-FFF2-40B4-BE49-F238E27FC236}">
                <a16:creationId xmlns:a16="http://schemas.microsoft.com/office/drawing/2014/main" id="{38C52D73-DF38-43F6-8CD2-AF052475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67" y="2615164"/>
            <a:ext cx="5455917" cy="355998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10">
            <a:extLst>
              <a:ext uri="{FF2B5EF4-FFF2-40B4-BE49-F238E27FC236}">
                <a16:creationId xmlns:a16="http://schemas.microsoft.com/office/drawing/2014/main" id="{9EF70F3F-1621-4B7C-A312-841EF3152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873" y="2672923"/>
            <a:ext cx="5455917" cy="350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9C1C77-37C9-4EBF-9E4A-628B139D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Klebsiella pneumonia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88B2044-44EC-4B75-BCA0-FADBBD0C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29BFABE-C529-4B1B-A616-DA1A2B7A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02" y="2427541"/>
            <a:ext cx="795549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2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9C1C77-37C9-4EBF-9E4A-628B139D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Staramr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6" descr="Afbeelding met tafel&#10;&#10;Automatisch gegenereerde beschrijving">
            <a:extLst>
              <a:ext uri="{FF2B5EF4-FFF2-40B4-BE49-F238E27FC236}">
                <a16:creationId xmlns:a16="http://schemas.microsoft.com/office/drawing/2014/main" id="{60FCFF31-0AB2-4133-8810-FA32D3ACD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73" y="2427541"/>
            <a:ext cx="1025035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87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Breedbeeld</PresentationFormat>
  <Slides>9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Kantoorthema</vt:lpstr>
      <vt:lpstr>Workflow pitch </vt:lpstr>
      <vt:lpstr>Inhoud </vt:lpstr>
      <vt:lpstr>Workflow Velvet </vt:lpstr>
      <vt:lpstr>Workflow Unicycler </vt:lpstr>
      <vt:lpstr>Sickle </vt:lpstr>
      <vt:lpstr>Quast Velvet</vt:lpstr>
      <vt:lpstr>Quast Unicycler</vt:lpstr>
      <vt:lpstr>Klebsiella pneumonia</vt:lpstr>
      <vt:lpstr>Staramr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Pien van Vugt</dc:creator>
  <cp:revision>2</cp:revision>
  <dcterms:created xsi:type="dcterms:W3CDTF">2021-03-18T08:58:02Z</dcterms:created>
  <dcterms:modified xsi:type="dcterms:W3CDTF">2021-04-01T08:44:16Z</dcterms:modified>
</cp:coreProperties>
</file>