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1" r:id="rId3"/>
    <p:sldId id="274" r:id="rId4"/>
    <p:sldId id="260" r:id="rId5"/>
    <p:sldId id="275" r:id="rId6"/>
    <p:sldId id="276" r:id="rId7"/>
    <p:sldId id="277" r:id="rId8"/>
    <p:sldId id="273" r:id="rId9"/>
    <p:sldId id="280" r:id="rId10"/>
    <p:sldId id="278" r:id="rId11"/>
    <p:sldId id="266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8153" autoAdjust="0"/>
  </p:normalViewPr>
  <p:slideViewPr>
    <p:cSldViewPr snapToGrid="0">
      <p:cViewPr varScale="1">
        <p:scale>
          <a:sx n="75" d="100"/>
          <a:sy n="75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227A72-49CC-44CF-A599-2F4E49987F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52DA89-606B-4446-AA28-C833429B1748}">
      <dgm:prSet/>
      <dgm:spPr/>
      <dgm:t>
        <a:bodyPr/>
        <a:lstStyle/>
        <a:p>
          <a:r>
            <a:rPr lang="en-US" b="1"/>
            <a:t>Inheritance</a:t>
          </a:r>
          <a:endParaRPr lang="en-US"/>
        </a:p>
      </dgm:t>
    </dgm:pt>
    <dgm:pt modelId="{24B86080-F514-4F95-8E64-A56B3F2D2AF6}" type="parTrans" cxnId="{BEFBD4D4-28BF-4002-B5ED-A4A0187F9193}">
      <dgm:prSet/>
      <dgm:spPr/>
      <dgm:t>
        <a:bodyPr/>
        <a:lstStyle/>
        <a:p>
          <a:endParaRPr lang="en-US"/>
        </a:p>
      </dgm:t>
    </dgm:pt>
    <dgm:pt modelId="{1013DF95-D91D-403E-84C0-D95020A5ADD9}" type="sibTrans" cxnId="{BEFBD4D4-28BF-4002-B5ED-A4A0187F9193}">
      <dgm:prSet/>
      <dgm:spPr/>
      <dgm:t>
        <a:bodyPr/>
        <a:lstStyle/>
        <a:p>
          <a:endParaRPr lang="en-US"/>
        </a:p>
      </dgm:t>
    </dgm:pt>
    <dgm:pt modelId="{7A1A3D02-29DA-488B-BFED-74D70D56AB78}">
      <dgm:prSet/>
      <dgm:spPr/>
      <dgm:t>
        <a:bodyPr/>
        <a:lstStyle/>
        <a:p>
          <a:r>
            <a:rPr lang="en-US"/>
            <a:t>Base class for low level role, and high levels are derived form it.</a:t>
          </a:r>
        </a:p>
      </dgm:t>
    </dgm:pt>
    <dgm:pt modelId="{A71804AD-686E-4988-8401-B5BD2DBAC30A}" type="parTrans" cxnId="{20C3D94A-5566-460D-8609-9EC38CF71A06}">
      <dgm:prSet/>
      <dgm:spPr/>
      <dgm:t>
        <a:bodyPr/>
        <a:lstStyle/>
        <a:p>
          <a:endParaRPr lang="en-US"/>
        </a:p>
      </dgm:t>
    </dgm:pt>
    <dgm:pt modelId="{5178D4C7-C350-4BF1-8161-2396B09846EF}" type="sibTrans" cxnId="{20C3D94A-5566-460D-8609-9EC38CF71A06}">
      <dgm:prSet/>
      <dgm:spPr/>
      <dgm:t>
        <a:bodyPr/>
        <a:lstStyle/>
        <a:p>
          <a:endParaRPr lang="en-US"/>
        </a:p>
      </dgm:t>
    </dgm:pt>
    <dgm:pt modelId="{FD177730-4C4A-4119-980F-7D4F328B9F4F}">
      <dgm:prSet/>
      <dgm:spPr/>
      <dgm:t>
        <a:bodyPr/>
        <a:lstStyle/>
        <a:p>
          <a:r>
            <a:rPr lang="en-US" b="1"/>
            <a:t>Polymorphism( virtual function )</a:t>
          </a:r>
          <a:endParaRPr lang="en-US"/>
        </a:p>
      </dgm:t>
    </dgm:pt>
    <dgm:pt modelId="{2F634EDF-7656-4353-99E1-5633E2512605}" type="parTrans" cxnId="{E743E7ED-EC9B-49BB-9BE8-B9EB370ED071}">
      <dgm:prSet/>
      <dgm:spPr/>
      <dgm:t>
        <a:bodyPr/>
        <a:lstStyle/>
        <a:p>
          <a:endParaRPr lang="en-US"/>
        </a:p>
      </dgm:t>
    </dgm:pt>
    <dgm:pt modelId="{8F0361E8-76C8-4CCB-8BA3-A33E9D797FE6}" type="sibTrans" cxnId="{E743E7ED-EC9B-49BB-9BE8-B9EB370ED071}">
      <dgm:prSet/>
      <dgm:spPr/>
      <dgm:t>
        <a:bodyPr/>
        <a:lstStyle/>
        <a:p>
          <a:endParaRPr lang="en-US"/>
        </a:p>
      </dgm:t>
    </dgm:pt>
    <dgm:pt modelId="{4A58AC4E-8806-4B8E-BAB7-ECD08CC49FEE}">
      <dgm:prSet/>
      <dgm:spPr/>
      <dgm:t>
        <a:bodyPr/>
        <a:lstStyle/>
        <a:p>
          <a:r>
            <a:rPr lang="en-US"/>
            <a:t>Players special skill</a:t>
          </a:r>
        </a:p>
      </dgm:t>
    </dgm:pt>
    <dgm:pt modelId="{5314AEDE-45BE-4F4D-87B0-E2E2A8FEAB1C}" type="parTrans" cxnId="{F499426A-42E0-45E2-82F8-9DD7F8E4BFE5}">
      <dgm:prSet/>
      <dgm:spPr/>
      <dgm:t>
        <a:bodyPr/>
        <a:lstStyle/>
        <a:p>
          <a:endParaRPr lang="en-US"/>
        </a:p>
      </dgm:t>
    </dgm:pt>
    <dgm:pt modelId="{61D282B0-54D8-40DE-9621-1C729ABFB1CD}" type="sibTrans" cxnId="{F499426A-42E0-45E2-82F8-9DD7F8E4BFE5}">
      <dgm:prSet/>
      <dgm:spPr/>
      <dgm:t>
        <a:bodyPr/>
        <a:lstStyle/>
        <a:p>
          <a:endParaRPr lang="en-US"/>
        </a:p>
      </dgm:t>
    </dgm:pt>
    <dgm:pt modelId="{8300E6C1-7892-489D-813B-FFB7EDAF7F3F}">
      <dgm:prSet/>
      <dgm:spPr/>
      <dgm:t>
        <a:bodyPr/>
        <a:lstStyle/>
        <a:p>
          <a:r>
            <a:rPr lang="en-US"/>
            <a:t>Saving the game(but not finish)</a:t>
          </a:r>
        </a:p>
      </dgm:t>
    </dgm:pt>
    <dgm:pt modelId="{17E84FEF-1890-46A6-95E1-826E8C56D928}" type="parTrans" cxnId="{FC063C01-42DF-4383-BD7A-BE52564F9ED0}">
      <dgm:prSet/>
      <dgm:spPr/>
      <dgm:t>
        <a:bodyPr/>
        <a:lstStyle/>
        <a:p>
          <a:endParaRPr lang="en-US"/>
        </a:p>
      </dgm:t>
    </dgm:pt>
    <dgm:pt modelId="{F9C7E882-1A52-466E-8234-42DFE10998DF}" type="sibTrans" cxnId="{FC063C01-42DF-4383-BD7A-BE52564F9ED0}">
      <dgm:prSet/>
      <dgm:spPr/>
      <dgm:t>
        <a:bodyPr/>
        <a:lstStyle/>
        <a:p>
          <a:endParaRPr lang="en-US"/>
        </a:p>
      </dgm:t>
    </dgm:pt>
    <dgm:pt modelId="{22CB59A4-F830-4D42-AC74-18809C945B3D}">
      <dgm:prSet/>
      <dgm:spPr/>
      <dgm:t>
        <a:bodyPr/>
        <a:lstStyle/>
        <a:p>
          <a:r>
            <a:rPr lang="en-US" b="1"/>
            <a:t>Standard template library</a:t>
          </a:r>
          <a:endParaRPr lang="en-US"/>
        </a:p>
      </dgm:t>
    </dgm:pt>
    <dgm:pt modelId="{DCC084EC-02C1-4DDE-B1CF-B20277F73A0F}" type="parTrans" cxnId="{91E9EC83-4DB0-45CC-B29E-95E07DC42733}">
      <dgm:prSet/>
      <dgm:spPr/>
      <dgm:t>
        <a:bodyPr/>
        <a:lstStyle/>
        <a:p>
          <a:endParaRPr lang="en-US"/>
        </a:p>
      </dgm:t>
    </dgm:pt>
    <dgm:pt modelId="{634B0A18-9FC3-48DF-A93A-9E73AA1C110C}" type="sibTrans" cxnId="{91E9EC83-4DB0-45CC-B29E-95E07DC42733}">
      <dgm:prSet/>
      <dgm:spPr/>
      <dgm:t>
        <a:bodyPr/>
        <a:lstStyle/>
        <a:p>
          <a:endParaRPr lang="en-US"/>
        </a:p>
      </dgm:t>
    </dgm:pt>
    <dgm:pt modelId="{DA1AA857-AD67-47D7-9D55-F1BAF8D352B7}">
      <dgm:prSet/>
      <dgm:spPr/>
      <dgm:t>
        <a:bodyPr/>
        <a:lstStyle/>
        <a:p>
          <a:r>
            <a:rPr lang="en-US"/>
            <a:t>Use vector for players’ backpack </a:t>
          </a:r>
        </a:p>
      </dgm:t>
    </dgm:pt>
    <dgm:pt modelId="{2049EB27-E4BE-4B45-9744-4D9AF4C364B1}" type="parTrans" cxnId="{EAB1CF11-53F3-446B-B806-579D6E805F78}">
      <dgm:prSet/>
      <dgm:spPr/>
      <dgm:t>
        <a:bodyPr/>
        <a:lstStyle/>
        <a:p>
          <a:endParaRPr lang="en-US"/>
        </a:p>
      </dgm:t>
    </dgm:pt>
    <dgm:pt modelId="{C1AB2206-EEDD-423E-B56D-2131E7A4C278}" type="sibTrans" cxnId="{EAB1CF11-53F3-446B-B806-579D6E805F78}">
      <dgm:prSet/>
      <dgm:spPr/>
      <dgm:t>
        <a:bodyPr/>
        <a:lstStyle/>
        <a:p>
          <a:endParaRPr lang="en-US"/>
        </a:p>
      </dgm:t>
    </dgm:pt>
    <dgm:pt modelId="{E8382ADB-6662-4219-AC74-1FBAC9665E32}">
      <dgm:prSet/>
      <dgm:spPr/>
      <dgm:t>
        <a:bodyPr/>
        <a:lstStyle/>
        <a:p>
          <a:r>
            <a:rPr lang="en-US" b="1"/>
            <a:t>Sound, figure</a:t>
          </a:r>
          <a:endParaRPr lang="en-US"/>
        </a:p>
      </dgm:t>
    </dgm:pt>
    <dgm:pt modelId="{6DDC6A5B-B9AE-4406-84A5-CAC3570157D3}" type="parTrans" cxnId="{A5084A3A-7B82-481B-A08D-56B439EB5E2F}">
      <dgm:prSet/>
      <dgm:spPr/>
      <dgm:t>
        <a:bodyPr/>
        <a:lstStyle/>
        <a:p>
          <a:endParaRPr lang="en-US"/>
        </a:p>
      </dgm:t>
    </dgm:pt>
    <dgm:pt modelId="{88CCC437-3072-4ED8-9793-7623D08C7414}" type="sibTrans" cxnId="{A5084A3A-7B82-481B-A08D-56B439EB5E2F}">
      <dgm:prSet/>
      <dgm:spPr/>
      <dgm:t>
        <a:bodyPr/>
        <a:lstStyle/>
        <a:p>
          <a:endParaRPr lang="en-US"/>
        </a:p>
      </dgm:t>
    </dgm:pt>
    <dgm:pt modelId="{8B46904D-3869-4404-856D-73B39C0BD79B}">
      <dgm:prSet/>
      <dgm:spPr/>
      <dgm:t>
        <a:bodyPr/>
        <a:lstStyle/>
        <a:p>
          <a:r>
            <a:rPr lang="en-US"/>
            <a:t>Windows.h</a:t>
          </a:r>
        </a:p>
      </dgm:t>
    </dgm:pt>
    <dgm:pt modelId="{FECFC4BC-7528-4C26-8737-706CDF4EA5F8}" type="parTrans" cxnId="{FE94FD6A-1EE5-42E6-AE5A-C8423929FECF}">
      <dgm:prSet/>
      <dgm:spPr/>
      <dgm:t>
        <a:bodyPr/>
        <a:lstStyle/>
        <a:p>
          <a:endParaRPr lang="en-US"/>
        </a:p>
      </dgm:t>
    </dgm:pt>
    <dgm:pt modelId="{521E4480-1560-4800-A47E-BFBDB11B089B}" type="sibTrans" cxnId="{FE94FD6A-1EE5-42E6-AE5A-C8423929FECF}">
      <dgm:prSet/>
      <dgm:spPr/>
      <dgm:t>
        <a:bodyPr/>
        <a:lstStyle/>
        <a:p>
          <a:endParaRPr lang="en-US"/>
        </a:p>
      </dgm:t>
    </dgm:pt>
    <dgm:pt modelId="{B7FDF68B-EBFB-4DB4-A6FE-B3F7B21401BD}" type="pres">
      <dgm:prSet presAssocID="{DD227A72-49CC-44CF-A599-2F4E49987FFC}" presName="linear" presStyleCnt="0">
        <dgm:presLayoutVars>
          <dgm:animLvl val="lvl"/>
          <dgm:resizeHandles val="exact"/>
        </dgm:presLayoutVars>
      </dgm:prSet>
      <dgm:spPr/>
    </dgm:pt>
    <dgm:pt modelId="{7FF135E6-0242-47E1-A6F8-C1C57AE737F9}" type="pres">
      <dgm:prSet presAssocID="{3D52DA89-606B-4446-AA28-C833429B174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05C1DD-0AD7-40A9-AEA5-73BB5B725E51}" type="pres">
      <dgm:prSet presAssocID="{3D52DA89-606B-4446-AA28-C833429B1748}" presName="childText" presStyleLbl="revTx" presStyleIdx="0" presStyleCnt="4">
        <dgm:presLayoutVars>
          <dgm:bulletEnabled val="1"/>
        </dgm:presLayoutVars>
      </dgm:prSet>
      <dgm:spPr/>
    </dgm:pt>
    <dgm:pt modelId="{6C206BCD-701D-4C75-B7E0-A57D0C4F9533}" type="pres">
      <dgm:prSet presAssocID="{FD177730-4C4A-4119-980F-7D4F328B9F4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3B3CA2-C44F-4F8C-89D1-67451F758ECC}" type="pres">
      <dgm:prSet presAssocID="{FD177730-4C4A-4119-980F-7D4F328B9F4F}" presName="childText" presStyleLbl="revTx" presStyleIdx="1" presStyleCnt="4">
        <dgm:presLayoutVars>
          <dgm:bulletEnabled val="1"/>
        </dgm:presLayoutVars>
      </dgm:prSet>
      <dgm:spPr/>
    </dgm:pt>
    <dgm:pt modelId="{2E69D843-484C-4CAD-B65A-A36FDAC84950}" type="pres">
      <dgm:prSet presAssocID="{22CB59A4-F830-4D42-AC74-18809C945B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D72FA4-833E-4C17-B2CD-DB892951CCBC}" type="pres">
      <dgm:prSet presAssocID="{22CB59A4-F830-4D42-AC74-18809C945B3D}" presName="childText" presStyleLbl="revTx" presStyleIdx="2" presStyleCnt="4">
        <dgm:presLayoutVars>
          <dgm:bulletEnabled val="1"/>
        </dgm:presLayoutVars>
      </dgm:prSet>
      <dgm:spPr/>
    </dgm:pt>
    <dgm:pt modelId="{7BBAE92C-CD2B-457E-ADA5-A1F30C376F96}" type="pres">
      <dgm:prSet presAssocID="{E8382ADB-6662-4219-AC74-1FBAC9665E3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3728102-9BBB-4C85-A570-6BEDB72BD229}" type="pres">
      <dgm:prSet presAssocID="{E8382ADB-6662-4219-AC74-1FBAC9665E3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3B0DF00-14BE-448B-A140-224005861715}" type="presOf" srcId="{E8382ADB-6662-4219-AC74-1FBAC9665E32}" destId="{7BBAE92C-CD2B-457E-ADA5-A1F30C376F96}" srcOrd="0" destOrd="0" presId="urn:microsoft.com/office/officeart/2005/8/layout/vList2"/>
    <dgm:cxn modelId="{FC063C01-42DF-4383-BD7A-BE52564F9ED0}" srcId="{FD177730-4C4A-4119-980F-7D4F328B9F4F}" destId="{8300E6C1-7892-489D-813B-FFB7EDAF7F3F}" srcOrd="1" destOrd="0" parTransId="{17E84FEF-1890-46A6-95E1-826E8C56D928}" sibTransId="{F9C7E882-1A52-466E-8234-42DFE10998DF}"/>
    <dgm:cxn modelId="{EAB1CF11-53F3-446B-B806-579D6E805F78}" srcId="{22CB59A4-F830-4D42-AC74-18809C945B3D}" destId="{DA1AA857-AD67-47D7-9D55-F1BAF8D352B7}" srcOrd="0" destOrd="0" parTransId="{2049EB27-E4BE-4B45-9744-4D9AF4C364B1}" sibTransId="{C1AB2206-EEDD-423E-B56D-2131E7A4C278}"/>
    <dgm:cxn modelId="{D56C6C17-B664-4959-8015-8E2E8517B2A4}" type="presOf" srcId="{7A1A3D02-29DA-488B-BFED-74D70D56AB78}" destId="{D305C1DD-0AD7-40A9-AEA5-73BB5B725E51}" srcOrd="0" destOrd="0" presId="urn:microsoft.com/office/officeart/2005/8/layout/vList2"/>
    <dgm:cxn modelId="{A5084A3A-7B82-481B-A08D-56B439EB5E2F}" srcId="{DD227A72-49CC-44CF-A599-2F4E49987FFC}" destId="{E8382ADB-6662-4219-AC74-1FBAC9665E32}" srcOrd="3" destOrd="0" parTransId="{6DDC6A5B-B9AE-4406-84A5-CAC3570157D3}" sibTransId="{88CCC437-3072-4ED8-9793-7623D08C7414}"/>
    <dgm:cxn modelId="{AB87423B-CB1C-4B56-96E5-BEFB0366C625}" type="presOf" srcId="{FD177730-4C4A-4119-980F-7D4F328B9F4F}" destId="{6C206BCD-701D-4C75-B7E0-A57D0C4F9533}" srcOrd="0" destOrd="0" presId="urn:microsoft.com/office/officeart/2005/8/layout/vList2"/>
    <dgm:cxn modelId="{F499426A-42E0-45E2-82F8-9DD7F8E4BFE5}" srcId="{FD177730-4C4A-4119-980F-7D4F328B9F4F}" destId="{4A58AC4E-8806-4B8E-BAB7-ECD08CC49FEE}" srcOrd="0" destOrd="0" parTransId="{5314AEDE-45BE-4F4D-87B0-E2E2A8FEAB1C}" sibTransId="{61D282B0-54D8-40DE-9621-1C729ABFB1CD}"/>
    <dgm:cxn modelId="{20C3D94A-5566-460D-8609-9EC38CF71A06}" srcId="{3D52DA89-606B-4446-AA28-C833429B1748}" destId="{7A1A3D02-29DA-488B-BFED-74D70D56AB78}" srcOrd="0" destOrd="0" parTransId="{A71804AD-686E-4988-8401-B5BD2DBAC30A}" sibTransId="{5178D4C7-C350-4BF1-8161-2396B09846EF}"/>
    <dgm:cxn modelId="{FE94FD6A-1EE5-42E6-AE5A-C8423929FECF}" srcId="{E8382ADB-6662-4219-AC74-1FBAC9665E32}" destId="{8B46904D-3869-4404-856D-73B39C0BD79B}" srcOrd="0" destOrd="0" parTransId="{FECFC4BC-7528-4C26-8737-706CDF4EA5F8}" sibTransId="{521E4480-1560-4800-A47E-BFBDB11B089B}"/>
    <dgm:cxn modelId="{C8B5FF6C-6AE7-47AB-8E5B-B700767DB70F}" type="presOf" srcId="{8B46904D-3869-4404-856D-73B39C0BD79B}" destId="{13728102-9BBB-4C85-A570-6BEDB72BD229}" srcOrd="0" destOrd="0" presId="urn:microsoft.com/office/officeart/2005/8/layout/vList2"/>
    <dgm:cxn modelId="{A1C25456-6793-4027-B95D-F3D9A67F567D}" type="presOf" srcId="{DD227A72-49CC-44CF-A599-2F4E49987FFC}" destId="{B7FDF68B-EBFB-4DB4-A6FE-B3F7B21401BD}" srcOrd="0" destOrd="0" presId="urn:microsoft.com/office/officeart/2005/8/layout/vList2"/>
    <dgm:cxn modelId="{4C88B97E-BBBD-440B-B1C0-5C558DD9A95E}" type="presOf" srcId="{22CB59A4-F830-4D42-AC74-18809C945B3D}" destId="{2E69D843-484C-4CAD-B65A-A36FDAC84950}" srcOrd="0" destOrd="0" presId="urn:microsoft.com/office/officeart/2005/8/layout/vList2"/>
    <dgm:cxn modelId="{91E9EC83-4DB0-45CC-B29E-95E07DC42733}" srcId="{DD227A72-49CC-44CF-A599-2F4E49987FFC}" destId="{22CB59A4-F830-4D42-AC74-18809C945B3D}" srcOrd="2" destOrd="0" parTransId="{DCC084EC-02C1-4DDE-B1CF-B20277F73A0F}" sibTransId="{634B0A18-9FC3-48DF-A93A-9E73AA1C110C}"/>
    <dgm:cxn modelId="{7A3A7EB6-2E28-48EB-8D01-E991B7F20D2C}" type="presOf" srcId="{DA1AA857-AD67-47D7-9D55-F1BAF8D352B7}" destId="{B4D72FA4-833E-4C17-B2CD-DB892951CCBC}" srcOrd="0" destOrd="0" presId="urn:microsoft.com/office/officeart/2005/8/layout/vList2"/>
    <dgm:cxn modelId="{84BF39B8-C0CC-4AD8-903F-E5ABCB04A6D8}" type="presOf" srcId="{8300E6C1-7892-489D-813B-FFB7EDAF7F3F}" destId="{0F3B3CA2-C44F-4F8C-89D1-67451F758ECC}" srcOrd="0" destOrd="1" presId="urn:microsoft.com/office/officeart/2005/8/layout/vList2"/>
    <dgm:cxn modelId="{BEFBD4D4-28BF-4002-B5ED-A4A0187F9193}" srcId="{DD227A72-49CC-44CF-A599-2F4E49987FFC}" destId="{3D52DA89-606B-4446-AA28-C833429B1748}" srcOrd="0" destOrd="0" parTransId="{24B86080-F514-4F95-8E64-A56B3F2D2AF6}" sibTransId="{1013DF95-D91D-403E-84C0-D95020A5ADD9}"/>
    <dgm:cxn modelId="{E743E7ED-EC9B-49BB-9BE8-B9EB370ED071}" srcId="{DD227A72-49CC-44CF-A599-2F4E49987FFC}" destId="{FD177730-4C4A-4119-980F-7D4F328B9F4F}" srcOrd="1" destOrd="0" parTransId="{2F634EDF-7656-4353-99E1-5633E2512605}" sibTransId="{8F0361E8-76C8-4CCB-8BA3-A33E9D797FE6}"/>
    <dgm:cxn modelId="{DA61CCFB-2825-4019-A9F8-9938B9AB3750}" type="presOf" srcId="{3D52DA89-606B-4446-AA28-C833429B1748}" destId="{7FF135E6-0242-47E1-A6F8-C1C57AE737F9}" srcOrd="0" destOrd="0" presId="urn:microsoft.com/office/officeart/2005/8/layout/vList2"/>
    <dgm:cxn modelId="{F6FFF7FE-CFB4-40E9-A059-4E4873211F25}" type="presOf" srcId="{4A58AC4E-8806-4B8E-BAB7-ECD08CC49FEE}" destId="{0F3B3CA2-C44F-4F8C-89D1-67451F758ECC}" srcOrd="0" destOrd="0" presId="urn:microsoft.com/office/officeart/2005/8/layout/vList2"/>
    <dgm:cxn modelId="{00B444C5-CA9C-427C-887D-BFA6CD539F41}" type="presParOf" srcId="{B7FDF68B-EBFB-4DB4-A6FE-B3F7B21401BD}" destId="{7FF135E6-0242-47E1-A6F8-C1C57AE737F9}" srcOrd="0" destOrd="0" presId="urn:microsoft.com/office/officeart/2005/8/layout/vList2"/>
    <dgm:cxn modelId="{77542DFC-774C-4DEE-8FF3-6CE7A608CA39}" type="presParOf" srcId="{B7FDF68B-EBFB-4DB4-A6FE-B3F7B21401BD}" destId="{D305C1DD-0AD7-40A9-AEA5-73BB5B725E51}" srcOrd="1" destOrd="0" presId="urn:microsoft.com/office/officeart/2005/8/layout/vList2"/>
    <dgm:cxn modelId="{186E21E3-841C-428F-8185-81A3FBCB43F2}" type="presParOf" srcId="{B7FDF68B-EBFB-4DB4-A6FE-B3F7B21401BD}" destId="{6C206BCD-701D-4C75-B7E0-A57D0C4F9533}" srcOrd="2" destOrd="0" presId="urn:microsoft.com/office/officeart/2005/8/layout/vList2"/>
    <dgm:cxn modelId="{297B1460-0795-4697-941A-43A636580B0F}" type="presParOf" srcId="{B7FDF68B-EBFB-4DB4-A6FE-B3F7B21401BD}" destId="{0F3B3CA2-C44F-4F8C-89D1-67451F758ECC}" srcOrd="3" destOrd="0" presId="urn:microsoft.com/office/officeart/2005/8/layout/vList2"/>
    <dgm:cxn modelId="{72E8103D-0A27-49DE-8FEC-05CFCF5028E3}" type="presParOf" srcId="{B7FDF68B-EBFB-4DB4-A6FE-B3F7B21401BD}" destId="{2E69D843-484C-4CAD-B65A-A36FDAC84950}" srcOrd="4" destOrd="0" presId="urn:microsoft.com/office/officeart/2005/8/layout/vList2"/>
    <dgm:cxn modelId="{65735A65-D893-41F3-A4CC-62612055C84D}" type="presParOf" srcId="{B7FDF68B-EBFB-4DB4-A6FE-B3F7B21401BD}" destId="{B4D72FA4-833E-4C17-B2CD-DB892951CCBC}" srcOrd="5" destOrd="0" presId="urn:microsoft.com/office/officeart/2005/8/layout/vList2"/>
    <dgm:cxn modelId="{B7B41489-318B-48FF-B675-D99FCB9EA8FD}" type="presParOf" srcId="{B7FDF68B-EBFB-4DB4-A6FE-B3F7B21401BD}" destId="{7BBAE92C-CD2B-457E-ADA5-A1F30C376F96}" srcOrd="6" destOrd="0" presId="urn:microsoft.com/office/officeart/2005/8/layout/vList2"/>
    <dgm:cxn modelId="{2177416C-3CD7-43FF-B9E7-DCB0B4C32EB2}" type="presParOf" srcId="{B7FDF68B-EBFB-4DB4-A6FE-B3F7B21401BD}" destId="{13728102-9BBB-4C85-A570-6BEDB72BD22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6A2E5-E1B8-4B72-B1A5-B42927DAF70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6C84618-C725-4F36-A0E1-7B567FDDED6E}">
      <dgm:prSet/>
      <dgm:spPr/>
      <dgm:t>
        <a:bodyPr/>
        <a:lstStyle/>
        <a:p>
          <a:pPr>
            <a:defRPr b="1"/>
          </a:pPr>
          <a:r>
            <a:rPr lang="en-US" b="1"/>
            <a:t>Players</a:t>
          </a:r>
          <a:endParaRPr lang="en-US"/>
        </a:p>
      </dgm:t>
    </dgm:pt>
    <dgm:pt modelId="{34DACA74-1270-4608-A539-42C0CAC94C11}" type="parTrans" cxnId="{CDCEE8FF-15BC-4973-A1BD-1D3702E4C4BD}">
      <dgm:prSet/>
      <dgm:spPr/>
      <dgm:t>
        <a:bodyPr/>
        <a:lstStyle/>
        <a:p>
          <a:endParaRPr lang="en-US"/>
        </a:p>
      </dgm:t>
    </dgm:pt>
    <dgm:pt modelId="{2B89784D-CDA8-4FFB-AEF7-5B0A93A80E32}" type="sibTrans" cxnId="{CDCEE8FF-15BC-4973-A1BD-1D3702E4C4BD}">
      <dgm:prSet/>
      <dgm:spPr/>
      <dgm:t>
        <a:bodyPr/>
        <a:lstStyle/>
        <a:p>
          <a:endParaRPr lang="en-US"/>
        </a:p>
      </dgm:t>
    </dgm:pt>
    <dgm:pt modelId="{071A6829-44C3-4673-9CAE-D4CCBD7A716E}">
      <dgm:prSet/>
      <dgm:spPr/>
      <dgm:t>
        <a:bodyPr/>
        <a:lstStyle/>
        <a:p>
          <a:r>
            <a:rPr lang="en-US"/>
            <a:t>The RPG game’s role.</a:t>
          </a:r>
        </a:p>
      </dgm:t>
    </dgm:pt>
    <dgm:pt modelId="{2501B2F4-4AB4-4F1D-855C-2621EAD91022}" type="parTrans" cxnId="{FCF86807-6E9E-4D1D-B9C8-F7A4A77954F0}">
      <dgm:prSet/>
      <dgm:spPr/>
      <dgm:t>
        <a:bodyPr/>
        <a:lstStyle/>
        <a:p>
          <a:endParaRPr lang="en-US"/>
        </a:p>
      </dgm:t>
    </dgm:pt>
    <dgm:pt modelId="{2563A7FE-3DC4-4752-A5FC-D390EA18D795}" type="sibTrans" cxnId="{FCF86807-6E9E-4D1D-B9C8-F7A4A77954F0}">
      <dgm:prSet/>
      <dgm:spPr/>
      <dgm:t>
        <a:bodyPr/>
        <a:lstStyle/>
        <a:p>
          <a:endParaRPr lang="en-US"/>
        </a:p>
      </dgm:t>
    </dgm:pt>
    <dgm:pt modelId="{ED5A37C6-DE56-4D4C-8AC9-E44F5672054B}">
      <dgm:prSet/>
      <dgm:spPr/>
      <dgm:t>
        <a:bodyPr/>
        <a:lstStyle/>
        <a:p>
          <a:pPr>
            <a:defRPr b="1"/>
          </a:pPr>
          <a:r>
            <a:rPr lang="en-US" b="1"/>
            <a:t>Monsters</a:t>
          </a:r>
          <a:endParaRPr lang="en-US"/>
        </a:p>
      </dgm:t>
    </dgm:pt>
    <dgm:pt modelId="{07123FE8-AE12-41B5-8F42-120012986713}" type="parTrans" cxnId="{F38B5623-9E4A-40C3-8ED0-FA2892D51E3D}">
      <dgm:prSet/>
      <dgm:spPr/>
      <dgm:t>
        <a:bodyPr/>
        <a:lstStyle/>
        <a:p>
          <a:endParaRPr lang="en-US"/>
        </a:p>
      </dgm:t>
    </dgm:pt>
    <dgm:pt modelId="{138F7339-D7BE-4AB2-83C6-BDCCBC3B96A6}" type="sibTrans" cxnId="{F38B5623-9E4A-40C3-8ED0-FA2892D51E3D}">
      <dgm:prSet/>
      <dgm:spPr/>
      <dgm:t>
        <a:bodyPr/>
        <a:lstStyle/>
        <a:p>
          <a:endParaRPr lang="en-US"/>
        </a:p>
      </dgm:t>
    </dgm:pt>
    <dgm:pt modelId="{255C8976-831B-4D56-A8DF-404A84639D60}">
      <dgm:prSet/>
      <dgm:spPr/>
      <dgm:t>
        <a:bodyPr/>
        <a:lstStyle/>
        <a:p>
          <a:r>
            <a:rPr lang="en-US"/>
            <a:t>The role have to fight with.</a:t>
          </a:r>
        </a:p>
      </dgm:t>
    </dgm:pt>
    <dgm:pt modelId="{B0BB0843-64C2-4EF1-936F-E97704928E21}" type="parTrans" cxnId="{7F2A2BB9-571B-4E0E-BA40-25B794F85358}">
      <dgm:prSet/>
      <dgm:spPr/>
      <dgm:t>
        <a:bodyPr/>
        <a:lstStyle/>
        <a:p>
          <a:endParaRPr lang="en-US"/>
        </a:p>
      </dgm:t>
    </dgm:pt>
    <dgm:pt modelId="{CD8AEDC4-87ED-49B0-AE71-A42B63C27F81}" type="sibTrans" cxnId="{7F2A2BB9-571B-4E0E-BA40-25B794F85358}">
      <dgm:prSet/>
      <dgm:spPr/>
      <dgm:t>
        <a:bodyPr/>
        <a:lstStyle/>
        <a:p>
          <a:endParaRPr lang="en-US"/>
        </a:p>
      </dgm:t>
    </dgm:pt>
    <dgm:pt modelId="{183870F9-8472-4531-8921-C08ED31D9042}">
      <dgm:prSet/>
      <dgm:spPr/>
      <dgm:t>
        <a:bodyPr/>
        <a:lstStyle/>
        <a:p>
          <a:pPr>
            <a:defRPr b="1"/>
          </a:pPr>
          <a:r>
            <a:rPr lang="en-US" b="1"/>
            <a:t>Field</a:t>
          </a:r>
          <a:endParaRPr lang="en-US"/>
        </a:p>
      </dgm:t>
    </dgm:pt>
    <dgm:pt modelId="{C4319144-3487-4C5D-9F2D-8FD207B31A01}" type="parTrans" cxnId="{0F735531-CBA9-4928-93BE-4D63CCD77A8B}">
      <dgm:prSet/>
      <dgm:spPr/>
      <dgm:t>
        <a:bodyPr/>
        <a:lstStyle/>
        <a:p>
          <a:endParaRPr lang="en-US"/>
        </a:p>
      </dgm:t>
    </dgm:pt>
    <dgm:pt modelId="{47B14BDC-E1FE-4C88-BCE1-B45475073EEA}" type="sibTrans" cxnId="{0F735531-CBA9-4928-93BE-4D63CCD77A8B}">
      <dgm:prSet/>
      <dgm:spPr/>
      <dgm:t>
        <a:bodyPr/>
        <a:lstStyle/>
        <a:p>
          <a:endParaRPr lang="en-US"/>
        </a:p>
      </dgm:t>
    </dgm:pt>
    <dgm:pt modelId="{6D4E5A16-299B-4D8E-8263-7DE5460601C4}">
      <dgm:prSet/>
      <dgm:spPr/>
      <dgm:t>
        <a:bodyPr/>
        <a:lstStyle/>
        <a:p>
          <a:r>
            <a:rPr lang="en-US"/>
            <a:t>The map in the game.</a:t>
          </a:r>
        </a:p>
      </dgm:t>
    </dgm:pt>
    <dgm:pt modelId="{56787CF4-22DB-4217-B30A-2CB6A40257DD}" type="parTrans" cxnId="{48FAA3E4-5D3B-44FA-BA5F-F7FB4ABDE0C2}">
      <dgm:prSet/>
      <dgm:spPr/>
      <dgm:t>
        <a:bodyPr/>
        <a:lstStyle/>
        <a:p>
          <a:endParaRPr lang="en-US"/>
        </a:p>
      </dgm:t>
    </dgm:pt>
    <dgm:pt modelId="{07BFA3C8-E20A-4EB1-845E-D048886A58DA}" type="sibTrans" cxnId="{48FAA3E4-5D3B-44FA-BA5F-F7FB4ABDE0C2}">
      <dgm:prSet/>
      <dgm:spPr/>
      <dgm:t>
        <a:bodyPr/>
        <a:lstStyle/>
        <a:p>
          <a:endParaRPr lang="en-US"/>
        </a:p>
      </dgm:t>
    </dgm:pt>
    <dgm:pt modelId="{12C2F17F-79B4-4313-AA41-15785F902C19}">
      <dgm:prSet/>
      <dgm:spPr/>
      <dgm:t>
        <a:bodyPr/>
        <a:lstStyle/>
        <a:p>
          <a:pPr>
            <a:defRPr b="1"/>
          </a:pPr>
          <a:r>
            <a:rPr lang="en-US" b="1"/>
            <a:t>Shop</a:t>
          </a:r>
          <a:endParaRPr lang="en-US"/>
        </a:p>
      </dgm:t>
    </dgm:pt>
    <dgm:pt modelId="{74070047-DCEB-455A-B7C7-D814EC3A5645}" type="parTrans" cxnId="{080AEE69-22E7-49D6-B3C7-52CDF92E6253}">
      <dgm:prSet/>
      <dgm:spPr/>
      <dgm:t>
        <a:bodyPr/>
        <a:lstStyle/>
        <a:p>
          <a:endParaRPr lang="en-US"/>
        </a:p>
      </dgm:t>
    </dgm:pt>
    <dgm:pt modelId="{DB5A7EE5-5F46-4B9D-BC1F-5BF9DAD3F599}" type="sibTrans" cxnId="{080AEE69-22E7-49D6-B3C7-52CDF92E6253}">
      <dgm:prSet/>
      <dgm:spPr/>
      <dgm:t>
        <a:bodyPr/>
        <a:lstStyle/>
        <a:p>
          <a:endParaRPr lang="en-US"/>
        </a:p>
      </dgm:t>
    </dgm:pt>
    <dgm:pt modelId="{40DB54A1-72FC-4B6E-8A5A-A75F41A8B084}">
      <dgm:prSet/>
      <dgm:spPr/>
      <dgm:t>
        <a:bodyPr/>
        <a:lstStyle/>
        <a:p>
          <a:r>
            <a:rPr lang="en-US"/>
            <a:t>Buying equipment , food …etc.</a:t>
          </a:r>
        </a:p>
      </dgm:t>
    </dgm:pt>
    <dgm:pt modelId="{619294F1-64F0-4E0C-93CB-7130F9C956FC}" type="parTrans" cxnId="{D647BA32-C5FE-41BC-A40E-4E52E871B2F5}">
      <dgm:prSet/>
      <dgm:spPr/>
      <dgm:t>
        <a:bodyPr/>
        <a:lstStyle/>
        <a:p>
          <a:endParaRPr lang="en-US"/>
        </a:p>
      </dgm:t>
    </dgm:pt>
    <dgm:pt modelId="{BDF4E4F9-CFAB-40B6-8417-9E4009923F2D}" type="sibTrans" cxnId="{D647BA32-C5FE-41BC-A40E-4E52E871B2F5}">
      <dgm:prSet/>
      <dgm:spPr/>
      <dgm:t>
        <a:bodyPr/>
        <a:lstStyle/>
        <a:p>
          <a:endParaRPr lang="en-US"/>
        </a:p>
      </dgm:t>
    </dgm:pt>
    <dgm:pt modelId="{8D637E00-D429-406B-AAF0-C52D13205B1F}">
      <dgm:prSet/>
      <dgm:spPr/>
      <dgm:t>
        <a:bodyPr/>
        <a:lstStyle/>
        <a:p>
          <a:pPr>
            <a:defRPr b="1"/>
          </a:pPr>
          <a:r>
            <a:rPr lang="en-US" b="1"/>
            <a:t>Mission</a:t>
          </a:r>
          <a:endParaRPr lang="en-US"/>
        </a:p>
      </dgm:t>
    </dgm:pt>
    <dgm:pt modelId="{67303652-A0CE-4CAB-B92C-F6F797A3D47A}" type="parTrans" cxnId="{053DDBAA-D44E-48EF-B738-A1F570811ED9}">
      <dgm:prSet/>
      <dgm:spPr/>
      <dgm:t>
        <a:bodyPr/>
        <a:lstStyle/>
        <a:p>
          <a:endParaRPr lang="en-US"/>
        </a:p>
      </dgm:t>
    </dgm:pt>
    <dgm:pt modelId="{99C30293-3CB9-4695-8A58-847EC6F587AB}" type="sibTrans" cxnId="{053DDBAA-D44E-48EF-B738-A1F570811ED9}">
      <dgm:prSet/>
      <dgm:spPr/>
      <dgm:t>
        <a:bodyPr/>
        <a:lstStyle/>
        <a:p>
          <a:endParaRPr lang="en-US"/>
        </a:p>
      </dgm:t>
    </dgm:pt>
    <dgm:pt modelId="{027F5556-8259-4CB1-B181-C978CD518DCD}">
      <dgm:prSet/>
      <dgm:spPr/>
      <dgm:t>
        <a:bodyPr/>
        <a:lstStyle/>
        <a:p>
          <a:r>
            <a:rPr lang="en-US"/>
            <a:t>Ex: battle with enemy </a:t>
          </a:r>
        </a:p>
      </dgm:t>
    </dgm:pt>
    <dgm:pt modelId="{C8F8389C-A0AB-44F9-9091-C711DC00C7C5}" type="parTrans" cxnId="{9720D7C9-B273-4C0A-9DAD-C5CEE042BE43}">
      <dgm:prSet/>
      <dgm:spPr/>
      <dgm:t>
        <a:bodyPr/>
        <a:lstStyle/>
        <a:p>
          <a:endParaRPr lang="en-US"/>
        </a:p>
      </dgm:t>
    </dgm:pt>
    <dgm:pt modelId="{50BE4934-9B85-4EAA-A597-08AE2E8D4CA3}" type="sibTrans" cxnId="{9720D7C9-B273-4C0A-9DAD-C5CEE042BE43}">
      <dgm:prSet/>
      <dgm:spPr/>
      <dgm:t>
        <a:bodyPr/>
        <a:lstStyle/>
        <a:p>
          <a:endParaRPr lang="en-US"/>
        </a:p>
      </dgm:t>
    </dgm:pt>
    <dgm:pt modelId="{1B64DD58-1FF0-4B9A-9EF9-B180F5880AE7}" type="pres">
      <dgm:prSet presAssocID="{A976A2E5-E1B8-4B72-B1A5-B42927DAF700}" presName="root" presStyleCnt="0">
        <dgm:presLayoutVars>
          <dgm:dir/>
          <dgm:resizeHandles val="exact"/>
        </dgm:presLayoutVars>
      </dgm:prSet>
      <dgm:spPr/>
    </dgm:pt>
    <dgm:pt modelId="{2EBA3B35-248D-47B8-AAFE-7BC440576D2D}" type="pres">
      <dgm:prSet presAssocID="{26C84618-C725-4F36-A0E1-7B567FDDED6E}" presName="compNode" presStyleCnt="0"/>
      <dgm:spPr/>
    </dgm:pt>
    <dgm:pt modelId="{B2D819B0-9D11-4A6B-BC5B-E6DA4D0337BA}" type="pres">
      <dgm:prSet presAssocID="{26C84618-C725-4F36-A0E1-7B567FDDED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FCC22CC-893F-4988-827E-BFE6EF123FB7}" type="pres">
      <dgm:prSet presAssocID="{26C84618-C725-4F36-A0E1-7B567FDDED6E}" presName="iconSpace" presStyleCnt="0"/>
      <dgm:spPr/>
    </dgm:pt>
    <dgm:pt modelId="{959BF4F8-044C-40CD-8481-9AEEA9BB3AE9}" type="pres">
      <dgm:prSet presAssocID="{26C84618-C725-4F36-A0E1-7B567FDDED6E}" presName="parTx" presStyleLbl="revTx" presStyleIdx="0" presStyleCnt="10">
        <dgm:presLayoutVars>
          <dgm:chMax val="0"/>
          <dgm:chPref val="0"/>
        </dgm:presLayoutVars>
      </dgm:prSet>
      <dgm:spPr/>
    </dgm:pt>
    <dgm:pt modelId="{9B1E88A0-242C-4302-837A-A8A6C3A34989}" type="pres">
      <dgm:prSet presAssocID="{26C84618-C725-4F36-A0E1-7B567FDDED6E}" presName="txSpace" presStyleCnt="0"/>
      <dgm:spPr/>
    </dgm:pt>
    <dgm:pt modelId="{DA900410-1881-4570-8CED-EC132B5F0AD1}" type="pres">
      <dgm:prSet presAssocID="{26C84618-C725-4F36-A0E1-7B567FDDED6E}" presName="desTx" presStyleLbl="revTx" presStyleIdx="1" presStyleCnt="10">
        <dgm:presLayoutVars/>
      </dgm:prSet>
      <dgm:spPr/>
    </dgm:pt>
    <dgm:pt modelId="{6CD989BE-0639-4673-A219-100BAA919BA8}" type="pres">
      <dgm:prSet presAssocID="{2B89784D-CDA8-4FFB-AEF7-5B0A93A80E32}" presName="sibTrans" presStyleCnt="0"/>
      <dgm:spPr/>
    </dgm:pt>
    <dgm:pt modelId="{971D5E88-4348-4430-86C7-2390720873DB}" type="pres">
      <dgm:prSet presAssocID="{ED5A37C6-DE56-4D4C-8AC9-E44F5672054B}" presName="compNode" presStyleCnt="0"/>
      <dgm:spPr/>
    </dgm:pt>
    <dgm:pt modelId="{98A5BAB3-DC28-4366-8EA5-15978E0B10A6}" type="pres">
      <dgm:prSet presAssocID="{ED5A37C6-DE56-4D4C-8AC9-E44F567205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AB54DBFA-4658-4648-BF05-D0F74787EAC6}" type="pres">
      <dgm:prSet presAssocID="{ED5A37C6-DE56-4D4C-8AC9-E44F5672054B}" presName="iconSpace" presStyleCnt="0"/>
      <dgm:spPr/>
    </dgm:pt>
    <dgm:pt modelId="{BB967AE4-318D-4F70-B0EC-880AA8667895}" type="pres">
      <dgm:prSet presAssocID="{ED5A37C6-DE56-4D4C-8AC9-E44F5672054B}" presName="parTx" presStyleLbl="revTx" presStyleIdx="2" presStyleCnt="10">
        <dgm:presLayoutVars>
          <dgm:chMax val="0"/>
          <dgm:chPref val="0"/>
        </dgm:presLayoutVars>
      </dgm:prSet>
      <dgm:spPr/>
    </dgm:pt>
    <dgm:pt modelId="{BBC09335-1212-42A0-9FC6-3939D1D2FA61}" type="pres">
      <dgm:prSet presAssocID="{ED5A37C6-DE56-4D4C-8AC9-E44F5672054B}" presName="txSpace" presStyleCnt="0"/>
      <dgm:spPr/>
    </dgm:pt>
    <dgm:pt modelId="{BE37A44A-645A-4EA5-A785-9CD4463C9857}" type="pres">
      <dgm:prSet presAssocID="{ED5A37C6-DE56-4D4C-8AC9-E44F5672054B}" presName="desTx" presStyleLbl="revTx" presStyleIdx="3" presStyleCnt="10">
        <dgm:presLayoutVars/>
      </dgm:prSet>
      <dgm:spPr/>
    </dgm:pt>
    <dgm:pt modelId="{21A5961C-C89F-48CB-8FD5-960AC0E05D74}" type="pres">
      <dgm:prSet presAssocID="{138F7339-D7BE-4AB2-83C6-BDCCBC3B96A6}" presName="sibTrans" presStyleCnt="0"/>
      <dgm:spPr/>
    </dgm:pt>
    <dgm:pt modelId="{BF52943B-8CEF-4986-9565-ED785609FB09}" type="pres">
      <dgm:prSet presAssocID="{183870F9-8472-4531-8921-C08ED31D9042}" presName="compNode" presStyleCnt="0"/>
      <dgm:spPr/>
    </dgm:pt>
    <dgm:pt modelId="{973EDF3A-0FEC-4441-B2F6-CC17F696C769}" type="pres">
      <dgm:prSet presAssocID="{183870F9-8472-4531-8921-C08ED31D90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8484BD73-B458-492F-B1AB-61FFCCDBB7EA}" type="pres">
      <dgm:prSet presAssocID="{183870F9-8472-4531-8921-C08ED31D9042}" presName="iconSpace" presStyleCnt="0"/>
      <dgm:spPr/>
    </dgm:pt>
    <dgm:pt modelId="{928A73B1-CE32-4786-A483-1B7C7651290F}" type="pres">
      <dgm:prSet presAssocID="{183870F9-8472-4531-8921-C08ED31D9042}" presName="parTx" presStyleLbl="revTx" presStyleIdx="4" presStyleCnt="10">
        <dgm:presLayoutVars>
          <dgm:chMax val="0"/>
          <dgm:chPref val="0"/>
        </dgm:presLayoutVars>
      </dgm:prSet>
      <dgm:spPr/>
    </dgm:pt>
    <dgm:pt modelId="{890FF1BF-BD8F-42A8-B113-514651CCF24B}" type="pres">
      <dgm:prSet presAssocID="{183870F9-8472-4531-8921-C08ED31D9042}" presName="txSpace" presStyleCnt="0"/>
      <dgm:spPr/>
    </dgm:pt>
    <dgm:pt modelId="{A1F3B8C4-EB4A-4A6D-9B9B-B093228D8B46}" type="pres">
      <dgm:prSet presAssocID="{183870F9-8472-4531-8921-C08ED31D9042}" presName="desTx" presStyleLbl="revTx" presStyleIdx="5" presStyleCnt="10">
        <dgm:presLayoutVars/>
      </dgm:prSet>
      <dgm:spPr/>
    </dgm:pt>
    <dgm:pt modelId="{7D8FB3DC-A5D7-477E-91E8-7C4429F9863C}" type="pres">
      <dgm:prSet presAssocID="{47B14BDC-E1FE-4C88-BCE1-B45475073EEA}" presName="sibTrans" presStyleCnt="0"/>
      <dgm:spPr/>
    </dgm:pt>
    <dgm:pt modelId="{D2A73158-D885-4315-95A9-13F6E4342EF8}" type="pres">
      <dgm:prSet presAssocID="{12C2F17F-79B4-4313-AA41-15785F902C19}" presName="compNode" presStyleCnt="0"/>
      <dgm:spPr/>
    </dgm:pt>
    <dgm:pt modelId="{1D977831-02E2-4BD7-AF5F-8EB168DA4C30}" type="pres">
      <dgm:prSet presAssocID="{12C2F17F-79B4-4313-AA41-15785F902C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40EFEC0F-8096-4368-8570-DC035A116384}" type="pres">
      <dgm:prSet presAssocID="{12C2F17F-79B4-4313-AA41-15785F902C19}" presName="iconSpace" presStyleCnt="0"/>
      <dgm:spPr/>
    </dgm:pt>
    <dgm:pt modelId="{93014D20-74F5-4D90-9FD5-6936E775FFC2}" type="pres">
      <dgm:prSet presAssocID="{12C2F17F-79B4-4313-AA41-15785F902C19}" presName="parTx" presStyleLbl="revTx" presStyleIdx="6" presStyleCnt="10">
        <dgm:presLayoutVars>
          <dgm:chMax val="0"/>
          <dgm:chPref val="0"/>
        </dgm:presLayoutVars>
      </dgm:prSet>
      <dgm:spPr/>
    </dgm:pt>
    <dgm:pt modelId="{A48E71C5-DFEB-488D-B77A-B72D336AAD1E}" type="pres">
      <dgm:prSet presAssocID="{12C2F17F-79B4-4313-AA41-15785F902C19}" presName="txSpace" presStyleCnt="0"/>
      <dgm:spPr/>
    </dgm:pt>
    <dgm:pt modelId="{0D6A4F65-5372-457B-97A8-4AADD70D4634}" type="pres">
      <dgm:prSet presAssocID="{12C2F17F-79B4-4313-AA41-15785F902C19}" presName="desTx" presStyleLbl="revTx" presStyleIdx="7" presStyleCnt="10">
        <dgm:presLayoutVars/>
      </dgm:prSet>
      <dgm:spPr/>
    </dgm:pt>
    <dgm:pt modelId="{7131D83F-A650-454D-88C5-F8C97DFA6E4F}" type="pres">
      <dgm:prSet presAssocID="{DB5A7EE5-5F46-4B9D-BC1F-5BF9DAD3F599}" presName="sibTrans" presStyleCnt="0"/>
      <dgm:spPr/>
    </dgm:pt>
    <dgm:pt modelId="{A65230E0-3D1E-4F9D-A5B3-FC42174A5F2C}" type="pres">
      <dgm:prSet presAssocID="{8D637E00-D429-406B-AAF0-C52D13205B1F}" presName="compNode" presStyleCnt="0"/>
      <dgm:spPr/>
    </dgm:pt>
    <dgm:pt modelId="{DFFA9AC1-0005-4AD7-B689-F52926F6015F}" type="pres">
      <dgm:prSet presAssocID="{8D637E00-D429-406B-AAF0-C52D13205B1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549AD0A4-1361-46E4-8CB1-AFF1020E5260}" type="pres">
      <dgm:prSet presAssocID="{8D637E00-D429-406B-AAF0-C52D13205B1F}" presName="iconSpace" presStyleCnt="0"/>
      <dgm:spPr/>
    </dgm:pt>
    <dgm:pt modelId="{C62BF35F-712D-4496-8668-7989260992A2}" type="pres">
      <dgm:prSet presAssocID="{8D637E00-D429-406B-AAF0-C52D13205B1F}" presName="parTx" presStyleLbl="revTx" presStyleIdx="8" presStyleCnt="10">
        <dgm:presLayoutVars>
          <dgm:chMax val="0"/>
          <dgm:chPref val="0"/>
        </dgm:presLayoutVars>
      </dgm:prSet>
      <dgm:spPr/>
    </dgm:pt>
    <dgm:pt modelId="{C2ED1CA8-849E-4889-ACD9-D31CC755B9F4}" type="pres">
      <dgm:prSet presAssocID="{8D637E00-D429-406B-AAF0-C52D13205B1F}" presName="txSpace" presStyleCnt="0"/>
      <dgm:spPr/>
    </dgm:pt>
    <dgm:pt modelId="{D1A4A971-F1AB-4649-9304-C0FB806585ED}" type="pres">
      <dgm:prSet presAssocID="{8D637E00-D429-406B-AAF0-C52D13205B1F}" presName="desTx" presStyleLbl="revTx" presStyleIdx="9" presStyleCnt="10">
        <dgm:presLayoutVars/>
      </dgm:prSet>
      <dgm:spPr/>
    </dgm:pt>
  </dgm:ptLst>
  <dgm:cxnLst>
    <dgm:cxn modelId="{FCF86807-6E9E-4D1D-B9C8-F7A4A77954F0}" srcId="{26C84618-C725-4F36-A0E1-7B567FDDED6E}" destId="{071A6829-44C3-4673-9CAE-D4CCBD7A716E}" srcOrd="0" destOrd="0" parTransId="{2501B2F4-4AB4-4F1D-855C-2621EAD91022}" sibTransId="{2563A7FE-3DC4-4752-A5FC-D390EA18D795}"/>
    <dgm:cxn modelId="{22D37213-88A5-431F-8266-823354AFD92C}" type="presOf" srcId="{183870F9-8472-4531-8921-C08ED31D9042}" destId="{928A73B1-CE32-4786-A483-1B7C7651290F}" srcOrd="0" destOrd="0" presId="urn:microsoft.com/office/officeart/2018/5/layout/CenteredIconLabelDescriptionList"/>
    <dgm:cxn modelId="{FF74B819-2DAB-42B4-9106-E0A4A82DB144}" type="presOf" srcId="{8D637E00-D429-406B-AAF0-C52D13205B1F}" destId="{C62BF35F-712D-4496-8668-7989260992A2}" srcOrd="0" destOrd="0" presId="urn:microsoft.com/office/officeart/2018/5/layout/CenteredIconLabelDescriptionList"/>
    <dgm:cxn modelId="{F38B5623-9E4A-40C3-8ED0-FA2892D51E3D}" srcId="{A976A2E5-E1B8-4B72-B1A5-B42927DAF700}" destId="{ED5A37C6-DE56-4D4C-8AC9-E44F5672054B}" srcOrd="1" destOrd="0" parTransId="{07123FE8-AE12-41B5-8F42-120012986713}" sibTransId="{138F7339-D7BE-4AB2-83C6-BDCCBC3B96A6}"/>
    <dgm:cxn modelId="{9CEE172B-04D1-4112-9C44-21D9486FCBA0}" type="presOf" srcId="{255C8976-831B-4D56-A8DF-404A84639D60}" destId="{BE37A44A-645A-4EA5-A785-9CD4463C9857}" srcOrd="0" destOrd="0" presId="urn:microsoft.com/office/officeart/2018/5/layout/CenteredIconLabelDescriptionList"/>
    <dgm:cxn modelId="{88B1AD2B-2F71-4FF7-AF29-9C9A0BDBEA00}" type="presOf" srcId="{A976A2E5-E1B8-4B72-B1A5-B42927DAF700}" destId="{1B64DD58-1FF0-4B9A-9EF9-B180F5880AE7}" srcOrd="0" destOrd="0" presId="urn:microsoft.com/office/officeart/2018/5/layout/CenteredIconLabelDescriptionList"/>
    <dgm:cxn modelId="{0F735531-CBA9-4928-93BE-4D63CCD77A8B}" srcId="{A976A2E5-E1B8-4B72-B1A5-B42927DAF700}" destId="{183870F9-8472-4531-8921-C08ED31D9042}" srcOrd="2" destOrd="0" parTransId="{C4319144-3487-4C5D-9F2D-8FD207B31A01}" sibTransId="{47B14BDC-E1FE-4C88-BCE1-B45475073EEA}"/>
    <dgm:cxn modelId="{D647BA32-C5FE-41BC-A40E-4E52E871B2F5}" srcId="{12C2F17F-79B4-4313-AA41-15785F902C19}" destId="{40DB54A1-72FC-4B6E-8A5A-A75F41A8B084}" srcOrd="0" destOrd="0" parTransId="{619294F1-64F0-4E0C-93CB-7130F9C956FC}" sibTransId="{BDF4E4F9-CFAB-40B6-8417-9E4009923F2D}"/>
    <dgm:cxn modelId="{080AEE69-22E7-49D6-B3C7-52CDF92E6253}" srcId="{A976A2E5-E1B8-4B72-B1A5-B42927DAF700}" destId="{12C2F17F-79B4-4313-AA41-15785F902C19}" srcOrd="3" destOrd="0" parTransId="{74070047-DCEB-455A-B7C7-D814EC3A5645}" sibTransId="{DB5A7EE5-5F46-4B9D-BC1F-5BF9DAD3F599}"/>
    <dgm:cxn modelId="{09199C8D-9174-47A3-9320-E21886097F14}" type="presOf" srcId="{12C2F17F-79B4-4313-AA41-15785F902C19}" destId="{93014D20-74F5-4D90-9FD5-6936E775FFC2}" srcOrd="0" destOrd="0" presId="urn:microsoft.com/office/officeart/2018/5/layout/CenteredIconLabelDescriptionList"/>
    <dgm:cxn modelId="{A7B9799B-DC97-4FB4-817B-F9AD2E769A43}" type="presOf" srcId="{027F5556-8259-4CB1-B181-C978CD518DCD}" destId="{D1A4A971-F1AB-4649-9304-C0FB806585ED}" srcOrd="0" destOrd="0" presId="urn:microsoft.com/office/officeart/2018/5/layout/CenteredIconLabelDescriptionList"/>
    <dgm:cxn modelId="{C5FAC6AA-4E87-49E3-92FA-030B00072D2F}" type="presOf" srcId="{6D4E5A16-299B-4D8E-8263-7DE5460601C4}" destId="{A1F3B8C4-EB4A-4A6D-9B9B-B093228D8B46}" srcOrd="0" destOrd="0" presId="urn:microsoft.com/office/officeart/2018/5/layout/CenteredIconLabelDescriptionList"/>
    <dgm:cxn modelId="{053DDBAA-D44E-48EF-B738-A1F570811ED9}" srcId="{A976A2E5-E1B8-4B72-B1A5-B42927DAF700}" destId="{8D637E00-D429-406B-AAF0-C52D13205B1F}" srcOrd="4" destOrd="0" parTransId="{67303652-A0CE-4CAB-B92C-F6F797A3D47A}" sibTransId="{99C30293-3CB9-4695-8A58-847EC6F587AB}"/>
    <dgm:cxn modelId="{C33690B6-A9ED-49B5-853E-5BAC51A54B68}" type="presOf" srcId="{26C84618-C725-4F36-A0E1-7B567FDDED6E}" destId="{959BF4F8-044C-40CD-8481-9AEEA9BB3AE9}" srcOrd="0" destOrd="0" presId="urn:microsoft.com/office/officeart/2018/5/layout/CenteredIconLabelDescriptionList"/>
    <dgm:cxn modelId="{7F2A2BB9-571B-4E0E-BA40-25B794F85358}" srcId="{ED5A37C6-DE56-4D4C-8AC9-E44F5672054B}" destId="{255C8976-831B-4D56-A8DF-404A84639D60}" srcOrd="0" destOrd="0" parTransId="{B0BB0843-64C2-4EF1-936F-E97704928E21}" sibTransId="{CD8AEDC4-87ED-49B0-AE71-A42B63C27F81}"/>
    <dgm:cxn modelId="{5EF1C7C9-622B-4AA2-9822-297C4A2E7BAE}" type="presOf" srcId="{071A6829-44C3-4673-9CAE-D4CCBD7A716E}" destId="{DA900410-1881-4570-8CED-EC132B5F0AD1}" srcOrd="0" destOrd="0" presId="urn:microsoft.com/office/officeart/2018/5/layout/CenteredIconLabelDescriptionList"/>
    <dgm:cxn modelId="{9720D7C9-B273-4C0A-9DAD-C5CEE042BE43}" srcId="{8D637E00-D429-406B-AAF0-C52D13205B1F}" destId="{027F5556-8259-4CB1-B181-C978CD518DCD}" srcOrd="0" destOrd="0" parTransId="{C8F8389C-A0AB-44F9-9091-C711DC00C7C5}" sibTransId="{50BE4934-9B85-4EAA-A597-08AE2E8D4CA3}"/>
    <dgm:cxn modelId="{078A17D6-BF6F-4029-9FD2-42B152C17D47}" type="presOf" srcId="{ED5A37C6-DE56-4D4C-8AC9-E44F5672054B}" destId="{BB967AE4-318D-4F70-B0EC-880AA8667895}" srcOrd="0" destOrd="0" presId="urn:microsoft.com/office/officeart/2018/5/layout/CenteredIconLabelDescriptionList"/>
    <dgm:cxn modelId="{48FAA3E4-5D3B-44FA-BA5F-F7FB4ABDE0C2}" srcId="{183870F9-8472-4531-8921-C08ED31D9042}" destId="{6D4E5A16-299B-4D8E-8263-7DE5460601C4}" srcOrd="0" destOrd="0" parTransId="{56787CF4-22DB-4217-B30A-2CB6A40257DD}" sibTransId="{07BFA3C8-E20A-4EB1-845E-D048886A58DA}"/>
    <dgm:cxn modelId="{67DA18F1-99EB-4C1C-B29F-29CB09F7AD8D}" type="presOf" srcId="{40DB54A1-72FC-4B6E-8A5A-A75F41A8B084}" destId="{0D6A4F65-5372-457B-97A8-4AADD70D4634}" srcOrd="0" destOrd="0" presId="urn:microsoft.com/office/officeart/2018/5/layout/CenteredIconLabelDescriptionList"/>
    <dgm:cxn modelId="{CDCEE8FF-15BC-4973-A1BD-1D3702E4C4BD}" srcId="{A976A2E5-E1B8-4B72-B1A5-B42927DAF700}" destId="{26C84618-C725-4F36-A0E1-7B567FDDED6E}" srcOrd="0" destOrd="0" parTransId="{34DACA74-1270-4608-A539-42C0CAC94C11}" sibTransId="{2B89784D-CDA8-4FFB-AEF7-5B0A93A80E32}"/>
    <dgm:cxn modelId="{67248900-B1E2-4A46-B5D0-55C4B13D0171}" type="presParOf" srcId="{1B64DD58-1FF0-4B9A-9EF9-B180F5880AE7}" destId="{2EBA3B35-248D-47B8-AAFE-7BC440576D2D}" srcOrd="0" destOrd="0" presId="urn:microsoft.com/office/officeart/2018/5/layout/CenteredIconLabelDescriptionList"/>
    <dgm:cxn modelId="{57943992-B803-40DC-9606-46F31EB98892}" type="presParOf" srcId="{2EBA3B35-248D-47B8-AAFE-7BC440576D2D}" destId="{B2D819B0-9D11-4A6B-BC5B-E6DA4D0337BA}" srcOrd="0" destOrd="0" presId="urn:microsoft.com/office/officeart/2018/5/layout/CenteredIconLabelDescriptionList"/>
    <dgm:cxn modelId="{C134D65B-D346-4CA2-AE11-5B3A3AC76E8B}" type="presParOf" srcId="{2EBA3B35-248D-47B8-AAFE-7BC440576D2D}" destId="{DFCC22CC-893F-4988-827E-BFE6EF123FB7}" srcOrd="1" destOrd="0" presId="urn:microsoft.com/office/officeart/2018/5/layout/CenteredIconLabelDescriptionList"/>
    <dgm:cxn modelId="{E00D413E-EEF2-47AA-B3F3-92E63FAB849B}" type="presParOf" srcId="{2EBA3B35-248D-47B8-AAFE-7BC440576D2D}" destId="{959BF4F8-044C-40CD-8481-9AEEA9BB3AE9}" srcOrd="2" destOrd="0" presId="urn:microsoft.com/office/officeart/2018/5/layout/CenteredIconLabelDescriptionList"/>
    <dgm:cxn modelId="{F17B72CD-B8CA-4A6B-B4BC-E80E0B130A47}" type="presParOf" srcId="{2EBA3B35-248D-47B8-AAFE-7BC440576D2D}" destId="{9B1E88A0-242C-4302-837A-A8A6C3A34989}" srcOrd="3" destOrd="0" presId="urn:microsoft.com/office/officeart/2018/5/layout/CenteredIconLabelDescriptionList"/>
    <dgm:cxn modelId="{14A4C974-5205-4FA2-9EC3-77FD452CA15A}" type="presParOf" srcId="{2EBA3B35-248D-47B8-AAFE-7BC440576D2D}" destId="{DA900410-1881-4570-8CED-EC132B5F0AD1}" srcOrd="4" destOrd="0" presId="urn:microsoft.com/office/officeart/2018/5/layout/CenteredIconLabelDescriptionList"/>
    <dgm:cxn modelId="{7E584AAA-AA7C-48CD-AE21-9AE080303E42}" type="presParOf" srcId="{1B64DD58-1FF0-4B9A-9EF9-B180F5880AE7}" destId="{6CD989BE-0639-4673-A219-100BAA919BA8}" srcOrd="1" destOrd="0" presId="urn:microsoft.com/office/officeart/2018/5/layout/CenteredIconLabelDescriptionList"/>
    <dgm:cxn modelId="{F1914868-CDCC-4416-A824-0E5A1086F59E}" type="presParOf" srcId="{1B64DD58-1FF0-4B9A-9EF9-B180F5880AE7}" destId="{971D5E88-4348-4430-86C7-2390720873DB}" srcOrd="2" destOrd="0" presId="urn:microsoft.com/office/officeart/2018/5/layout/CenteredIconLabelDescriptionList"/>
    <dgm:cxn modelId="{15B58ED8-47A5-4EB9-A432-157013D37BEE}" type="presParOf" srcId="{971D5E88-4348-4430-86C7-2390720873DB}" destId="{98A5BAB3-DC28-4366-8EA5-15978E0B10A6}" srcOrd="0" destOrd="0" presId="urn:microsoft.com/office/officeart/2018/5/layout/CenteredIconLabelDescriptionList"/>
    <dgm:cxn modelId="{BC8F1603-B056-4197-94F7-CBF4FC10DEDB}" type="presParOf" srcId="{971D5E88-4348-4430-86C7-2390720873DB}" destId="{AB54DBFA-4658-4648-BF05-D0F74787EAC6}" srcOrd="1" destOrd="0" presId="urn:microsoft.com/office/officeart/2018/5/layout/CenteredIconLabelDescriptionList"/>
    <dgm:cxn modelId="{0AA0422B-5B58-421D-8F8F-47F77EB3AA66}" type="presParOf" srcId="{971D5E88-4348-4430-86C7-2390720873DB}" destId="{BB967AE4-318D-4F70-B0EC-880AA8667895}" srcOrd="2" destOrd="0" presId="urn:microsoft.com/office/officeart/2018/5/layout/CenteredIconLabelDescriptionList"/>
    <dgm:cxn modelId="{373B2428-0314-4B87-B5D5-CB97E9C8B353}" type="presParOf" srcId="{971D5E88-4348-4430-86C7-2390720873DB}" destId="{BBC09335-1212-42A0-9FC6-3939D1D2FA61}" srcOrd="3" destOrd="0" presId="urn:microsoft.com/office/officeart/2018/5/layout/CenteredIconLabelDescriptionList"/>
    <dgm:cxn modelId="{462020E1-0D5F-46DD-B95D-4F0811086744}" type="presParOf" srcId="{971D5E88-4348-4430-86C7-2390720873DB}" destId="{BE37A44A-645A-4EA5-A785-9CD4463C9857}" srcOrd="4" destOrd="0" presId="urn:microsoft.com/office/officeart/2018/5/layout/CenteredIconLabelDescriptionList"/>
    <dgm:cxn modelId="{5CAE7B41-8931-4509-A883-668C4A6C4EF1}" type="presParOf" srcId="{1B64DD58-1FF0-4B9A-9EF9-B180F5880AE7}" destId="{21A5961C-C89F-48CB-8FD5-960AC0E05D74}" srcOrd="3" destOrd="0" presId="urn:microsoft.com/office/officeart/2018/5/layout/CenteredIconLabelDescriptionList"/>
    <dgm:cxn modelId="{0E39FFB4-16C6-40FA-832E-EB6F5D3AE6DE}" type="presParOf" srcId="{1B64DD58-1FF0-4B9A-9EF9-B180F5880AE7}" destId="{BF52943B-8CEF-4986-9565-ED785609FB09}" srcOrd="4" destOrd="0" presId="urn:microsoft.com/office/officeart/2018/5/layout/CenteredIconLabelDescriptionList"/>
    <dgm:cxn modelId="{75A35EEE-81D9-4183-B7CD-FEEB0FB86B64}" type="presParOf" srcId="{BF52943B-8CEF-4986-9565-ED785609FB09}" destId="{973EDF3A-0FEC-4441-B2F6-CC17F696C769}" srcOrd="0" destOrd="0" presId="urn:microsoft.com/office/officeart/2018/5/layout/CenteredIconLabelDescriptionList"/>
    <dgm:cxn modelId="{B81F2618-4029-4543-BB3F-C2F1905F95DD}" type="presParOf" srcId="{BF52943B-8CEF-4986-9565-ED785609FB09}" destId="{8484BD73-B458-492F-B1AB-61FFCCDBB7EA}" srcOrd="1" destOrd="0" presId="urn:microsoft.com/office/officeart/2018/5/layout/CenteredIconLabelDescriptionList"/>
    <dgm:cxn modelId="{20E39D98-96ED-481A-AC00-276B51D021E0}" type="presParOf" srcId="{BF52943B-8CEF-4986-9565-ED785609FB09}" destId="{928A73B1-CE32-4786-A483-1B7C7651290F}" srcOrd="2" destOrd="0" presId="urn:microsoft.com/office/officeart/2018/5/layout/CenteredIconLabelDescriptionList"/>
    <dgm:cxn modelId="{9460D208-ACF7-45A6-ADC9-AD261C345C87}" type="presParOf" srcId="{BF52943B-8CEF-4986-9565-ED785609FB09}" destId="{890FF1BF-BD8F-42A8-B113-514651CCF24B}" srcOrd="3" destOrd="0" presId="urn:microsoft.com/office/officeart/2018/5/layout/CenteredIconLabelDescriptionList"/>
    <dgm:cxn modelId="{EFDB48B9-1273-4986-858A-D8411AD93C30}" type="presParOf" srcId="{BF52943B-8CEF-4986-9565-ED785609FB09}" destId="{A1F3B8C4-EB4A-4A6D-9B9B-B093228D8B46}" srcOrd="4" destOrd="0" presId="urn:microsoft.com/office/officeart/2018/5/layout/CenteredIconLabelDescriptionList"/>
    <dgm:cxn modelId="{65B917F6-D70B-4954-A9D9-36641E9C17D4}" type="presParOf" srcId="{1B64DD58-1FF0-4B9A-9EF9-B180F5880AE7}" destId="{7D8FB3DC-A5D7-477E-91E8-7C4429F9863C}" srcOrd="5" destOrd="0" presId="urn:microsoft.com/office/officeart/2018/5/layout/CenteredIconLabelDescriptionList"/>
    <dgm:cxn modelId="{FBDFA2FB-AFE5-4C1C-AB28-7950C41A2B8A}" type="presParOf" srcId="{1B64DD58-1FF0-4B9A-9EF9-B180F5880AE7}" destId="{D2A73158-D885-4315-95A9-13F6E4342EF8}" srcOrd="6" destOrd="0" presId="urn:microsoft.com/office/officeart/2018/5/layout/CenteredIconLabelDescriptionList"/>
    <dgm:cxn modelId="{EA5AF100-4FD2-481F-8178-8BB862333816}" type="presParOf" srcId="{D2A73158-D885-4315-95A9-13F6E4342EF8}" destId="{1D977831-02E2-4BD7-AF5F-8EB168DA4C30}" srcOrd="0" destOrd="0" presId="urn:microsoft.com/office/officeart/2018/5/layout/CenteredIconLabelDescriptionList"/>
    <dgm:cxn modelId="{CC1A8FEB-22F8-489B-B82A-51628954C2CA}" type="presParOf" srcId="{D2A73158-D885-4315-95A9-13F6E4342EF8}" destId="{40EFEC0F-8096-4368-8570-DC035A116384}" srcOrd="1" destOrd="0" presId="urn:microsoft.com/office/officeart/2018/5/layout/CenteredIconLabelDescriptionList"/>
    <dgm:cxn modelId="{FABBE6A6-0913-470C-8D5D-0E1A6FAD9FCB}" type="presParOf" srcId="{D2A73158-D885-4315-95A9-13F6E4342EF8}" destId="{93014D20-74F5-4D90-9FD5-6936E775FFC2}" srcOrd="2" destOrd="0" presId="urn:microsoft.com/office/officeart/2018/5/layout/CenteredIconLabelDescriptionList"/>
    <dgm:cxn modelId="{FC7D7829-BDDB-4938-926E-4B7D3AB45C6E}" type="presParOf" srcId="{D2A73158-D885-4315-95A9-13F6E4342EF8}" destId="{A48E71C5-DFEB-488D-B77A-B72D336AAD1E}" srcOrd="3" destOrd="0" presId="urn:microsoft.com/office/officeart/2018/5/layout/CenteredIconLabelDescriptionList"/>
    <dgm:cxn modelId="{F26B78C3-52F7-4614-9ACF-2167EF122A16}" type="presParOf" srcId="{D2A73158-D885-4315-95A9-13F6E4342EF8}" destId="{0D6A4F65-5372-457B-97A8-4AADD70D4634}" srcOrd="4" destOrd="0" presId="urn:microsoft.com/office/officeart/2018/5/layout/CenteredIconLabelDescriptionList"/>
    <dgm:cxn modelId="{DD78C172-BC95-4D10-B9FD-716018013C2B}" type="presParOf" srcId="{1B64DD58-1FF0-4B9A-9EF9-B180F5880AE7}" destId="{7131D83F-A650-454D-88C5-F8C97DFA6E4F}" srcOrd="7" destOrd="0" presId="urn:microsoft.com/office/officeart/2018/5/layout/CenteredIconLabelDescriptionList"/>
    <dgm:cxn modelId="{3756DAF4-CBBD-4B71-8D82-E763C1C4B76E}" type="presParOf" srcId="{1B64DD58-1FF0-4B9A-9EF9-B180F5880AE7}" destId="{A65230E0-3D1E-4F9D-A5B3-FC42174A5F2C}" srcOrd="8" destOrd="0" presId="urn:microsoft.com/office/officeart/2018/5/layout/CenteredIconLabelDescriptionList"/>
    <dgm:cxn modelId="{215EDF0F-555B-4ECD-9290-E24710B6E633}" type="presParOf" srcId="{A65230E0-3D1E-4F9D-A5B3-FC42174A5F2C}" destId="{DFFA9AC1-0005-4AD7-B689-F52926F6015F}" srcOrd="0" destOrd="0" presId="urn:microsoft.com/office/officeart/2018/5/layout/CenteredIconLabelDescriptionList"/>
    <dgm:cxn modelId="{C252F3FF-EF9A-41F9-AB3E-C363DBFF1ECE}" type="presParOf" srcId="{A65230E0-3D1E-4F9D-A5B3-FC42174A5F2C}" destId="{549AD0A4-1361-46E4-8CB1-AFF1020E5260}" srcOrd="1" destOrd="0" presId="urn:microsoft.com/office/officeart/2018/5/layout/CenteredIconLabelDescriptionList"/>
    <dgm:cxn modelId="{9C09ACF7-B02E-455C-9BE4-1622EE1C1363}" type="presParOf" srcId="{A65230E0-3D1E-4F9D-A5B3-FC42174A5F2C}" destId="{C62BF35F-712D-4496-8668-7989260992A2}" srcOrd="2" destOrd="0" presId="urn:microsoft.com/office/officeart/2018/5/layout/CenteredIconLabelDescriptionList"/>
    <dgm:cxn modelId="{B1660BF6-D1ED-452C-BE6C-E209E4E2418A}" type="presParOf" srcId="{A65230E0-3D1E-4F9D-A5B3-FC42174A5F2C}" destId="{C2ED1CA8-849E-4889-ACD9-D31CC755B9F4}" srcOrd="3" destOrd="0" presId="urn:microsoft.com/office/officeart/2018/5/layout/CenteredIconLabelDescriptionList"/>
    <dgm:cxn modelId="{5BA58830-B6A3-4162-8CBD-EF88839E17D1}" type="presParOf" srcId="{A65230E0-3D1E-4F9D-A5B3-FC42174A5F2C}" destId="{D1A4A971-F1AB-4649-9304-C0FB806585E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76A2E5-E1B8-4B72-B1A5-B42927DAF70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6C84618-C725-4F36-A0E1-7B567FDDED6E}">
      <dgm:prSet/>
      <dgm:spPr/>
      <dgm:t>
        <a:bodyPr/>
        <a:lstStyle/>
        <a:p>
          <a:pPr>
            <a:defRPr b="1"/>
          </a:pPr>
          <a:r>
            <a:rPr lang="en-US"/>
            <a:t>Shop</a:t>
          </a:r>
        </a:p>
      </dgm:t>
    </dgm:pt>
    <dgm:pt modelId="{34DACA74-1270-4608-A539-42C0CAC94C11}" type="parTrans" cxnId="{CDCEE8FF-15BC-4973-A1BD-1D3702E4C4BD}">
      <dgm:prSet/>
      <dgm:spPr/>
      <dgm:t>
        <a:bodyPr/>
        <a:lstStyle/>
        <a:p>
          <a:endParaRPr lang="en-US"/>
        </a:p>
      </dgm:t>
    </dgm:pt>
    <dgm:pt modelId="{2B89784D-CDA8-4FFB-AEF7-5B0A93A80E32}" type="sibTrans" cxnId="{CDCEE8FF-15BC-4973-A1BD-1D3702E4C4BD}">
      <dgm:prSet/>
      <dgm:spPr/>
      <dgm:t>
        <a:bodyPr/>
        <a:lstStyle/>
        <a:p>
          <a:endParaRPr lang="en-US"/>
        </a:p>
      </dgm:t>
    </dgm:pt>
    <dgm:pt modelId="{071A6829-44C3-4673-9CAE-D4CCBD7A716E}">
      <dgm:prSet/>
      <dgm:spPr/>
      <dgm:t>
        <a:bodyPr/>
        <a:lstStyle/>
        <a:p>
          <a:r>
            <a:rPr lang="en-US" dirty="0"/>
            <a:t>For rest, buying equipment and upgrading</a:t>
          </a:r>
        </a:p>
      </dgm:t>
    </dgm:pt>
    <dgm:pt modelId="{2501B2F4-4AB4-4F1D-855C-2621EAD91022}" type="parTrans" cxnId="{FCF86807-6E9E-4D1D-B9C8-F7A4A77954F0}">
      <dgm:prSet/>
      <dgm:spPr/>
      <dgm:t>
        <a:bodyPr/>
        <a:lstStyle/>
        <a:p>
          <a:endParaRPr lang="en-US"/>
        </a:p>
      </dgm:t>
    </dgm:pt>
    <dgm:pt modelId="{2563A7FE-3DC4-4752-A5FC-D390EA18D795}" type="sibTrans" cxnId="{FCF86807-6E9E-4D1D-B9C8-F7A4A77954F0}">
      <dgm:prSet/>
      <dgm:spPr/>
      <dgm:t>
        <a:bodyPr/>
        <a:lstStyle/>
        <a:p>
          <a:endParaRPr lang="en-US"/>
        </a:p>
      </dgm:t>
    </dgm:pt>
    <dgm:pt modelId="{ED5A37C6-DE56-4D4C-8AC9-E44F5672054B}">
      <dgm:prSet/>
      <dgm:spPr/>
      <dgm:t>
        <a:bodyPr/>
        <a:lstStyle/>
        <a:p>
          <a:pPr>
            <a:defRPr b="1"/>
          </a:pPr>
          <a:r>
            <a:rPr lang="en-US"/>
            <a:t>Battle</a:t>
          </a:r>
        </a:p>
      </dgm:t>
    </dgm:pt>
    <dgm:pt modelId="{07123FE8-AE12-41B5-8F42-120012986713}" type="parTrans" cxnId="{F38B5623-9E4A-40C3-8ED0-FA2892D51E3D}">
      <dgm:prSet/>
      <dgm:spPr/>
      <dgm:t>
        <a:bodyPr/>
        <a:lstStyle/>
        <a:p>
          <a:endParaRPr lang="en-US"/>
        </a:p>
      </dgm:t>
    </dgm:pt>
    <dgm:pt modelId="{138F7339-D7BE-4AB2-83C6-BDCCBC3B96A6}" type="sibTrans" cxnId="{F38B5623-9E4A-40C3-8ED0-FA2892D51E3D}">
      <dgm:prSet/>
      <dgm:spPr/>
      <dgm:t>
        <a:bodyPr/>
        <a:lstStyle/>
        <a:p>
          <a:endParaRPr lang="en-US"/>
        </a:p>
      </dgm:t>
    </dgm:pt>
    <dgm:pt modelId="{255C8976-831B-4D56-A8DF-404A84639D60}">
      <dgm:prSet/>
      <dgm:spPr/>
      <dgm:t>
        <a:bodyPr/>
        <a:lstStyle/>
        <a:p>
          <a:r>
            <a:rPr lang="en-US"/>
            <a:t>Control the battle event</a:t>
          </a:r>
        </a:p>
      </dgm:t>
    </dgm:pt>
    <dgm:pt modelId="{B0BB0843-64C2-4EF1-936F-E97704928E21}" type="parTrans" cxnId="{7F2A2BB9-571B-4E0E-BA40-25B794F85358}">
      <dgm:prSet/>
      <dgm:spPr/>
      <dgm:t>
        <a:bodyPr/>
        <a:lstStyle/>
        <a:p>
          <a:endParaRPr lang="en-US"/>
        </a:p>
      </dgm:t>
    </dgm:pt>
    <dgm:pt modelId="{CD8AEDC4-87ED-49B0-AE71-A42B63C27F81}" type="sibTrans" cxnId="{7F2A2BB9-571B-4E0E-BA40-25B794F85358}">
      <dgm:prSet/>
      <dgm:spPr/>
      <dgm:t>
        <a:bodyPr/>
        <a:lstStyle/>
        <a:p>
          <a:endParaRPr lang="en-US"/>
        </a:p>
      </dgm:t>
    </dgm:pt>
    <dgm:pt modelId="{183870F9-8472-4531-8921-C08ED31D9042}">
      <dgm:prSet/>
      <dgm:spPr/>
      <dgm:t>
        <a:bodyPr/>
        <a:lstStyle/>
        <a:p>
          <a:pPr>
            <a:defRPr b="1"/>
          </a:pPr>
          <a:r>
            <a:rPr lang="en-US" b="1"/>
            <a:t>Field</a:t>
          </a:r>
          <a:endParaRPr lang="en-US"/>
        </a:p>
      </dgm:t>
    </dgm:pt>
    <dgm:pt modelId="{C4319144-3487-4C5D-9F2D-8FD207B31A01}" type="parTrans" cxnId="{0F735531-CBA9-4928-93BE-4D63CCD77A8B}">
      <dgm:prSet/>
      <dgm:spPr/>
      <dgm:t>
        <a:bodyPr/>
        <a:lstStyle/>
        <a:p>
          <a:endParaRPr lang="en-US"/>
        </a:p>
      </dgm:t>
    </dgm:pt>
    <dgm:pt modelId="{47B14BDC-E1FE-4C88-BCE1-B45475073EEA}" type="sibTrans" cxnId="{0F735531-CBA9-4928-93BE-4D63CCD77A8B}">
      <dgm:prSet/>
      <dgm:spPr/>
      <dgm:t>
        <a:bodyPr/>
        <a:lstStyle/>
        <a:p>
          <a:endParaRPr lang="en-US"/>
        </a:p>
      </dgm:t>
    </dgm:pt>
    <dgm:pt modelId="{6D4E5A16-299B-4D8E-8263-7DE5460601C4}">
      <dgm:prSet/>
      <dgm:spPr/>
      <dgm:t>
        <a:bodyPr/>
        <a:lstStyle/>
        <a:p>
          <a:r>
            <a:rPr lang="en-US"/>
            <a:t>The map in the game and show on the screen</a:t>
          </a:r>
        </a:p>
      </dgm:t>
    </dgm:pt>
    <dgm:pt modelId="{56787CF4-22DB-4217-B30A-2CB6A40257DD}" type="parTrans" cxnId="{48FAA3E4-5D3B-44FA-BA5F-F7FB4ABDE0C2}">
      <dgm:prSet/>
      <dgm:spPr/>
      <dgm:t>
        <a:bodyPr/>
        <a:lstStyle/>
        <a:p>
          <a:endParaRPr lang="en-US"/>
        </a:p>
      </dgm:t>
    </dgm:pt>
    <dgm:pt modelId="{07BFA3C8-E20A-4EB1-845E-D048886A58DA}" type="sibTrans" cxnId="{48FAA3E4-5D3B-44FA-BA5F-F7FB4ABDE0C2}">
      <dgm:prSet/>
      <dgm:spPr/>
      <dgm:t>
        <a:bodyPr/>
        <a:lstStyle/>
        <a:p>
          <a:endParaRPr lang="en-US"/>
        </a:p>
      </dgm:t>
    </dgm:pt>
    <dgm:pt modelId="{12C2F17F-79B4-4313-AA41-15785F902C19}">
      <dgm:prSet/>
      <dgm:spPr/>
      <dgm:t>
        <a:bodyPr/>
        <a:lstStyle/>
        <a:p>
          <a:pPr>
            <a:defRPr b="1"/>
          </a:pPr>
          <a:r>
            <a:rPr lang="en-US"/>
            <a:t>Game</a:t>
          </a:r>
        </a:p>
      </dgm:t>
    </dgm:pt>
    <dgm:pt modelId="{74070047-DCEB-455A-B7C7-D814EC3A5645}" type="parTrans" cxnId="{080AEE69-22E7-49D6-B3C7-52CDF92E6253}">
      <dgm:prSet/>
      <dgm:spPr/>
      <dgm:t>
        <a:bodyPr/>
        <a:lstStyle/>
        <a:p>
          <a:endParaRPr lang="en-US"/>
        </a:p>
      </dgm:t>
    </dgm:pt>
    <dgm:pt modelId="{DB5A7EE5-5F46-4B9D-BC1F-5BF9DAD3F599}" type="sibTrans" cxnId="{080AEE69-22E7-49D6-B3C7-52CDF92E6253}">
      <dgm:prSet/>
      <dgm:spPr/>
      <dgm:t>
        <a:bodyPr/>
        <a:lstStyle/>
        <a:p>
          <a:endParaRPr lang="en-US"/>
        </a:p>
      </dgm:t>
    </dgm:pt>
    <dgm:pt modelId="{40DB54A1-72FC-4B6E-8A5A-A75F41A8B084}">
      <dgm:prSet/>
      <dgm:spPr/>
      <dgm:t>
        <a:bodyPr/>
        <a:lstStyle/>
        <a:p>
          <a:r>
            <a:rPr lang="en-US" dirty="0"/>
            <a:t>Control the game flow</a:t>
          </a:r>
        </a:p>
      </dgm:t>
    </dgm:pt>
    <dgm:pt modelId="{619294F1-64F0-4E0C-93CB-7130F9C956FC}" type="parTrans" cxnId="{D647BA32-C5FE-41BC-A40E-4E52E871B2F5}">
      <dgm:prSet/>
      <dgm:spPr/>
      <dgm:t>
        <a:bodyPr/>
        <a:lstStyle/>
        <a:p>
          <a:endParaRPr lang="en-US"/>
        </a:p>
      </dgm:t>
    </dgm:pt>
    <dgm:pt modelId="{BDF4E4F9-CFAB-40B6-8417-9E4009923F2D}" type="sibTrans" cxnId="{D647BA32-C5FE-41BC-A40E-4E52E871B2F5}">
      <dgm:prSet/>
      <dgm:spPr/>
      <dgm:t>
        <a:bodyPr/>
        <a:lstStyle/>
        <a:p>
          <a:endParaRPr lang="en-US"/>
        </a:p>
      </dgm:t>
    </dgm:pt>
    <dgm:pt modelId="{1B64DD58-1FF0-4B9A-9EF9-B180F5880AE7}" type="pres">
      <dgm:prSet presAssocID="{A976A2E5-E1B8-4B72-B1A5-B42927DAF700}" presName="root" presStyleCnt="0">
        <dgm:presLayoutVars>
          <dgm:dir/>
          <dgm:resizeHandles val="exact"/>
        </dgm:presLayoutVars>
      </dgm:prSet>
      <dgm:spPr/>
    </dgm:pt>
    <dgm:pt modelId="{2EBA3B35-248D-47B8-AAFE-7BC440576D2D}" type="pres">
      <dgm:prSet presAssocID="{26C84618-C725-4F36-A0E1-7B567FDDED6E}" presName="compNode" presStyleCnt="0"/>
      <dgm:spPr/>
    </dgm:pt>
    <dgm:pt modelId="{B2D819B0-9D11-4A6B-BC5B-E6DA4D0337BA}" type="pres">
      <dgm:prSet presAssocID="{26C84618-C725-4F36-A0E1-7B567FDDED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購物車"/>
        </a:ext>
      </dgm:extLst>
    </dgm:pt>
    <dgm:pt modelId="{DFCC22CC-893F-4988-827E-BFE6EF123FB7}" type="pres">
      <dgm:prSet presAssocID="{26C84618-C725-4F36-A0E1-7B567FDDED6E}" presName="iconSpace" presStyleCnt="0"/>
      <dgm:spPr/>
    </dgm:pt>
    <dgm:pt modelId="{959BF4F8-044C-40CD-8481-9AEEA9BB3AE9}" type="pres">
      <dgm:prSet presAssocID="{26C84618-C725-4F36-A0E1-7B567FDDED6E}" presName="parTx" presStyleLbl="revTx" presStyleIdx="0" presStyleCnt="8">
        <dgm:presLayoutVars>
          <dgm:chMax val="0"/>
          <dgm:chPref val="0"/>
        </dgm:presLayoutVars>
      </dgm:prSet>
      <dgm:spPr/>
    </dgm:pt>
    <dgm:pt modelId="{9B1E88A0-242C-4302-837A-A8A6C3A34989}" type="pres">
      <dgm:prSet presAssocID="{26C84618-C725-4F36-A0E1-7B567FDDED6E}" presName="txSpace" presStyleCnt="0"/>
      <dgm:spPr/>
    </dgm:pt>
    <dgm:pt modelId="{DA900410-1881-4570-8CED-EC132B5F0AD1}" type="pres">
      <dgm:prSet presAssocID="{26C84618-C725-4F36-A0E1-7B567FDDED6E}" presName="desTx" presStyleLbl="revTx" presStyleIdx="1" presStyleCnt="8" custScaleX="143480">
        <dgm:presLayoutVars/>
      </dgm:prSet>
      <dgm:spPr/>
    </dgm:pt>
    <dgm:pt modelId="{6CD989BE-0639-4673-A219-100BAA919BA8}" type="pres">
      <dgm:prSet presAssocID="{2B89784D-CDA8-4FFB-AEF7-5B0A93A80E32}" presName="sibTrans" presStyleCnt="0"/>
      <dgm:spPr/>
    </dgm:pt>
    <dgm:pt modelId="{971D5E88-4348-4430-86C7-2390720873DB}" type="pres">
      <dgm:prSet presAssocID="{ED5A37C6-DE56-4D4C-8AC9-E44F5672054B}" presName="compNode" presStyleCnt="0"/>
      <dgm:spPr/>
    </dgm:pt>
    <dgm:pt modelId="{98A5BAB3-DC28-4366-8EA5-15978E0B10A6}" type="pres">
      <dgm:prSet presAssocID="{ED5A37C6-DE56-4D4C-8AC9-E44F567205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軍人"/>
        </a:ext>
      </dgm:extLst>
    </dgm:pt>
    <dgm:pt modelId="{AB54DBFA-4658-4648-BF05-D0F74787EAC6}" type="pres">
      <dgm:prSet presAssocID="{ED5A37C6-DE56-4D4C-8AC9-E44F5672054B}" presName="iconSpace" presStyleCnt="0"/>
      <dgm:spPr/>
    </dgm:pt>
    <dgm:pt modelId="{BB967AE4-318D-4F70-B0EC-880AA8667895}" type="pres">
      <dgm:prSet presAssocID="{ED5A37C6-DE56-4D4C-8AC9-E44F5672054B}" presName="parTx" presStyleLbl="revTx" presStyleIdx="2" presStyleCnt="8">
        <dgm:presLayoutVars>
          <dgm:chMax val="0"/>
          <dgm:chPref val="0"/>
        </dgm:presLayoutVars>
      </dgm:prSet>
      <dgm:spPr/>
    </dgm:pt>
    <dgm:pt modelId="{BBC09335-1212-42A0-9FC6-3939D1D2FA61}" type="pres">
      <dgm:prSet presAssocID="{ED5A37C6-DE56-4D4C-8AC9-E44F5672054B}" presName="txSpace" presStyleCnt="0"/>
      <dgm:spPr/>
    </dgm:pt>
    <dgm:pt modelId="{BE37A44A-645A-4EA5-A785-9CD4463C9857}" type="pres">
      <dgm:prSet presAssocID="{ED5A37C6-DE56-4D4C-8AC9-E44F5672054B}" presName="desTx" presStyleLbl="revTx" presStyleIdx="3" presStyleCnt="8">
        <dgm:presLayoutVars/>
      </dgm:prSet>
      <dgm:spPr/>
    </dgm:pt>
    <dgm:pt modelId="{21A5961C-C89F-48CB-8FD5-960AC0E05D74}" type="pres">
      <dgm:prSet presAssocID="{138F7339-D7BE-4AB2-83C6-BDCCBC3B96A6}" presName="sibTrans" presStyleCnt="0"/>
      <dgm:spPr/>
    </dgm:pt>
    <dgm:pt modelId="{BF52943B-8CEF-4986-9565-ED785609FB09}" type="pres">
      <dgm:prSet presAssocID="{183870F9-8472-4531-8921-C08ED31D9042}" presName="compNode" presStyleCnt="0"/>
      <dgm:spPr/>
    </dgm:pt>
    <dgm:pt modelId="{973EDF3A-0FEC-4441-B2F6-CC17F696C769}" type="pres">
      <dgm:prSet presAssocID="{183870F9-8472-4531-8921-C08ED31D90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8484BD73-B458-492F-B1AB-61FFCCDBB7EA}" type="pres">
      <dgm:prSet presAssocID="{183870F9-8472-4531-8921-C08ED31D9042}" presName="iconSpace" presStyleCnt="0"/>
      <dgm:spPr/>
    </dgm:pt>
    <dgm:pt modelId="{928A73B1-CE32-4786-A483-1B7C7651290F}" type="pres">
      <dgm:prSet presAssocID="{183870F9-8472-4531-8921-C08ED31D9042}" presName="parTx" presStyleLbl="revTx" presStyleIdx="4" presStyleCnt="8">
        <dgm:presLayoutVars>
          <dgm:chMax val="0"/>
          <dgm:chPref val="0"/>
        </dgm:presLayoutVars>
      </dgm:prSet>
      <dgm:spPr/>
    </dgm:pt>
    <dgm:pt modelId="{890FF1BF-BD8F-42A8-B113-514651CCF24B}" type="pres">
      <dgm:prSet presAssocID="{183870F9-8472-4531-8921-C08ED31D9042}" presName="txSpace" presStyleCnt="0"/>
      <dgm:spPr/>
    </dgm:pt>
    <dgm:pt modelId="{A1F3B8C4-EB4A-4A6D-9B9B-B093228D8B46}" type="pres">
      <dgm:prSet presAssocID="{183870F9-8472-4531-8921-C08ED31D9042}" presName="desTx" presStyleLbl="revTx" presStyleIdx="5" presStyleCnt="8">
        <dgm:presLayoutVars/>
      </dgm:prSet>
      <dgm:spPr/>
    </dgm:pt>
    <dgm:pt modelId="{7D8FB3DC-A5D7-477E-91E8-7C4429F9863C}" type="pres">
      <dgm:prSet presAssocID="{47B14BDC-E1FE-4C88-BCE1-B45475073EEA}" presName="sibTrans" presStyleCnt="0"/>
      <dgm:spPr/>
    </dgm:pt>
    <dgm:pt modelId="{D2A73158-D885-4315-95A9-13F6E4342EF8}" type="pres">
      <dgm:prSet presAssocID="{12C2F17F-79B4-4313-AA41-15785F902C19}" presName="compNode" presStyleCnt="0"/>
      <dgm:spPr/>
    </dgm:pt>
    <dgm:pt modelId="{1D977831-02E2-4BD7-AF5F-8EB168DA4C30}" type="pres">
      <dgm:prSet presAssocID="{12C2F17F-79B4-4313-AA41-15785F902C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工作流程"/>
        </a:ext>
      </dgm:extLst>
    </dgm:pt>
    <dgm:pt modelId="{40EFEC0F-8096-4368-8570-DC035A116384}" type="pres">
      <dgm:prSet presAssocID="{12C2F17F-79B4-4313-AA41-15785F902C19}" presName="iconSpace" presStyleCnt="0"/>
      <dgm:spPr/>
    </dgm:pt>
    <dgm:pt modelId="{93014D20-74F5-4D90-9FD5-6936E775FFC2}" type="pres">
      <dgm:prSet presAssocID="{12C2F17F-79B4-4313-AA41-15785F902C19}" presName="parTx" presStyleLbl="revTx" presStyleIdx="6" presStyleCnt="8">
        <dgm:presLayoutVars>
          <dgm:chMax val="0"/>
          <dgm:chPref val="0"/>
        </dgm:presLayoutVars>
      </dgm:prSet>
      <dgm:spPr/>
    </dgm:pt>
    <dgm:pt modelId="{A48E71C5-DFEB-488D-B77A-B72D336AAD1E}" type="pres">
      <dgm:prSet presAssocID="{12C2F17F-79B4-4313-AA41-15785F902C19}" presName="txSpace" presStyleCnt="0"/>
      <dgm:spPr/>
    </dgm:pt>
    <dgm:pt modelId="{0D6A4F65-5372-457B-97A8-4AADD70D4634}" type="pres">
      <dgm:prSet presAssocID="{12C2F17F-79B4-4313-AA41-15785F902C19}" presName="desTx" presStyleLbl="revTx" presStyleIdx="7" presStyleCnt="8">
        <dgm:presLayoutVars/>
      </dgm:prSet>
      <dgm:spPr/>
    </dgm:pt>
  </dgm:ptLst>
  <dgm:cxnLst>
    <dgm:cxn modelId="{FCF86807-6E9E-4D1D-B9C8-F7A4A77954F0}" srcId="{26C84618-C725-4F36-A0E1-7B567FDDED6E}" destId="{071A6829-44C3-4673-9CAE-D4CCBD7A716E}" srcOrd="0" destOrd="0" parTransId="{2501B2F4-4AB4-4F1D-855C-2621EAD91022}" sibTransId="{2563A7FE-3DC4-4752-A5FC-D390EA18D795}"/>
    <dgm:cxn modelId="{22D37213-88A5-431F-8266-823354AFD92C}" type="presOf" srcId="{183870F9-8472-4531-8921-C08ED31D9042}" destId="{928A73B1-CE32-4786-A483-1B7C7651290F}" srcOrd="0" destOrd="0" presId="urn:microsoft.com/office/officeart/2018/5/layout/CenteredIconLabelDescriptionList"/>
    <dgm:cxn modelId="{F38B5623-9E4A-40C3-8ED0-FA2892D51E3D}" srcId="{A976A2E5-E1B8-4B72-B1A5-B42927DAF700}" destId="{ED5A37C6-DE56-4D4C-8AC9-E44F5672054B}" srcOrd="1" destOrd="0" parTransId="{07123FE8-AE12-41B5-8F42-120012986713}" sibTransId="{138F7339-D7BE-4AB2-83C6-BDCCBC3B96A6}"/>
    <dgm:cxn modelId="{9CEE172B-04D1-4112-9C44-21D9486FCBA0}" type="presOf" srcId="{255C8976-831B-4D56-A8DF-404A84639D60}" destId="{BE37A44A-645A-4EA5-A785-9CD4463C9857}" srcOrd="0" destOrd="0" presId="urn:microsoft.com/office/officeart/2018/5/layout/CenteredIconLabelDescriptionList"/>
    <dgm:cxn modelId="{88B1AD2B-2F71-4FF7-AF29-9C9A0BDBEA00}" type="presOf" srcId="{A976A2E5-E1B8-4B72-B1A5-B42927DAF700}" destId="{1B64DD58-1FF0-4B9A-9EF9-B180F5880AE7}" srcOrd="0" destOrd="0" presId="urn:microsoft.com/office/officeart/2018/5/layout/CenteredIconLabelDescriptionList"/>
    <dgm:cxn modelId="{0F735531-CBA9-4928-93BE-4D63CCD77A8B}" srcId="{A976A2E5-E1B8-4B72-B1A5-B42927DAF700}" destId="{183870F9-8472-4531-8921-C08ED31D9042}" srcOrd="2" destOrd="0" parTransId="{C4319144-3487-4C5D-9F2D-8FD207B31A01}" sibTransId="{47B14BDC-E1FE-4C88-BCE1-B45475073EEA}"/>
    <dgm:cxn modelId="{D647BA32-C5FE-41BC-A40E-4E52E871B2F5}" srcId="{12C2F17F-79B4-4313-AA41-15785F902C19}" destId="{40DB54A1-72FC-4B6E-8A5A-A75F41A8B084}" srcOrd="0" destOrd="0" parTransId="{619294F1-64F0-4E0C-93CB-7130F9C956FC}" sibTransId="{BDF4E4F9-CFAB-40B6-8417-9E4009923F2D}"/>
    <dgm:cxn modelId="{080AEE69-22E7-49D6-B3C7-52CDF92E6253}" srcId="{A976A2E5-E1B8-4B72-B1A5-B42927DAF700}" destId="{12C2F17F-79B4-4313-AA41-15785F902C19}" srcOrd="3" destOrd="0" parTransId="{74070047-DCEB-455A-B7C7-D814EC3A5645}" sibTransId="{DB5A7EE5-5F46-4B9D-BC1F-5BF9DAD3F599}"/>
    <dgm:cxn modelId="{09199C8D-9174-47A3-9320-E21886097F14}" type="presOf" srcId="{12C2F17F-79B4-4313-AA41-15785F902C19}" destId="{93014D20-74F5-4D90-9FD5-6936E775FFC2}" srcOrd="0" destOrd="0" presId="urn:microsoft.com/office/officeart/2018/5/layout/CenteredIconLabelDescriptionList"/>
    <dgm:cxn modelId="{C5FAC6AA-4E87-49E3-92FA-030B00072D2F}" type="presOf" srcId="{6D4E5A16-299B-4D8E-8263-7DE5460601C4}" destId="{A1F3B8C4-EB4A-4A6D-9B9B-B093228D8B46}" srcOrd="0" destOrd="0" presId="urn:microsoft.com/office/officeart/2018/5/layout/CenteredIconLabelDescriptionList"/>
    <dgm:cxn modelId="{C33690B6-A9ED-49B5-853E-5BAC51A54B68}" type="presOf" srcId="{26C84618-C725-4F36-A0E1-7B567FDDED6E}" destId="{959BF4F8-044C-40CD-8481-9AEEA9BB3AE9}" srcOrd="0" destOrd="0" presId="urn:microsoft.com/office/officeart/2018/5/layout/CenteredIconLabelDescriptionList"/>
    <dgm:cxn modelId="{7F2A2BB9-571B-4E0E-BA40-25B794F85358}" srcId="{ED5A37C6-DE56-4D4C-8AC9-E44F5672054B}" destId="{255C8976-831B-4D56-A8DF-404A84639D60}" srcOrd="0" destOrd="0" parTransId="{B0BB0843-64C2-4EF1-936F-E97704928E21}" sibTransId="{CD8AEDC4-87ED-49B0-AE71-A42B63C27F81}"/>
    <dgm:cxn modelId="{5EF1C7C9-622B-4AA2-9822-297C4A2E7BAE}" type="presOf" srcId="{071A6829-44C3-4673-9CAE-D4CCBD7A716E}" destId="{DA900410-1881-4570-8CED-EC132B5F0AD1}" srcOrd="0" destOrd="0" presId="urn:microsoft.com/office/officeart/2018/5/layout/CenteredIconLabelDescriptionList"/>
    <dgm:cxn modelId="{078A17D6-BF6F-4029-9FD2-42B152C17D47}" type="presOf" srcId="{ED5A37C6-DE56-4D4C-8AC9-E44F5672054B}" destId="{BB967AE4-318D-4F70-B0EC-880AA8667895}" srcOrd="0" destOrd="0" presId="urn:microsoft.com/office/officeart/2018/5/layout/CenteredIconLabelDescriptionList"/>
    <dgm:cxn modelId="{48FAA3E4-5D3B-44FA-BA5F-F7FB4ABDE0C2}" srcId="{183870F9-8472-4531-8921-C08ED31D9042}" destId="{6D4E5A16-299B-4D8E-8263-7DE5460601C4}" srcOrd="0" destOrd="0" parTransId="{56787CF4-22DB-4217-B30A-2CB6A40257DD}" sibTransId="{07BFA3C8-E20A-4EB1-845E-D048886A58DA}"/>
    <dgm:cxn modelId="{67DA18F1-99EB-4C1C-B29F-29CB09F7AD8D}" type="presOf" srcId="{40DB54A1-72FC-4B6E-8A5A-A75F41A8B084}" destId="{0D6A4F65-5372-457B-97A8-4AADD70D4634}" srcOrd="0" destOrd="0" presId="urn:microsoft.com/office/officeart/2018/5/layout/CenteredIconLabelDescriptionList"/>
    <dgm:cxn modelId="{CDCEE8FF-15BC-4973-A1BD-1D3702E4C4BD}" srcId="{A976A2E5-E1B8-4B72-B1A5-B42927DAF700}" destId="{26C84618-C725-4F36-A0E1-7B567FDDED6E}" srcOrd="0" destOrd="0" parTransId="{34DACA74-1270-4608-A539-42C0CAC94C11}" sibTransId="{2B89784D-CDA8-4FFB-AEF7-5B0A93A80E32}"/>
    <dgm:cxn modelId="{67248900-B1E2-4A46-B5D0-55C4B13D0171}" type="presParOf" srcId="{1B64DD58-1FF0-4B9A-9EF9-B180F5880AE7}" destId="{2EBA3B35-248D-47B8-AAFE-7BC440576D2D}" srcOrd="0" destOrd="0" presId="urn:microsoft.com/office/officeart/2018/5/layout/CenteredIconLabelDescriptionList"/>
    <dgm:cxn modelId="{57943992-B803-40DC-9606-46F31EB98892}" type="presParOf" srcId="{2EBA3B35-248D-47B8-AAFE-7BC440576D2D}" destId="{B2D819B0-9D11-4A6B-BC5B-E6DA4D0337BA}" srcOrd="0" destOrd="0" presId="urn:microsoft.com/office/officeart/2018/5/layout/CenteredIconLabelDescriptionList"/>
    <dgm:cxn modelId="{C134D65B-D346-4CA2-AE11-5B3A3AC76E8B}" type="presParOf" srcId="{2EBA3B35-248D-47B8-AAFE-7BC440576D2D}" destId="{DFCC22CC-893F-4988-827E-BFE6EF123FB7}" srcOrd="1" destOrd="0" presId="urn:microsoft.com/office/officeart/2018/5/layout/CenteredIconLabelDescriptionList"/>
    <dgm:cxn modelId="{E00D413E-EEF2-47AA-B3F3-92E63FAB849B}" type="presParOf" srcId="{2EBA3B35-248D-47B8-AAFE-7BC440576D2D}" destId="{959BF4F8-044C-40CD-8481-9AEEA9BB3AE9}" srcOrd="2" destOrd="0" presId="urn:microsoft.com/office/officeart/2018/5/layout/CenteredIconLabelDescriptionList"/>
    <dgm:cxn modelId="{F17B72CD-B8CA-4A6B-B4BC-E80E0B130A47}" type="presParOf" srcId="{2EBA3B35-248D-47B8-AAFE-7BC440576D2D}" destId="{9B1E88A0-242C-4302-837A-A8A6C3A34989}" srcOrd="3" destOrd="0" presId="urn:microsoft.com/office/officeart/2018/5/layout/CenteredIconLabelDescriptionList"/>
    <dgm:cxn modelId="{14A4C974-5205-4FA2-9EC3-77FD452CA15A}" type="presParOf" srcId="{2EBA3B35-248D-47B8-AAFE-7BC440576D2D}" destId="{DA900410-1881-4570-8CED-EC132B5F0AD1}" srcOrd="4" destOrd="0" presId="urn:microsoft.com/office/officeart/2018/5/layout/CenteredIconLabelDescriptionList"/>
    <dgm:cxn modelId="{7E584AAA-AA7C-48CD-AE21-9AE080303E42}" type="presParOf" srcId="{1B64DD58-1FF0-4B9A-9EF9-B180F5880AE7}" destId="{6CD989BE-0639-4673-A219-100BAA919BA8}" srcOrd="1" destOrd="0" presId="urn:microsoft.com/office/officeart/2018/5/layout/CenteredIconLabelDescriptionList"/>
    <dgm:cxn modelId="{F1914868-CDCC-4416-A824-0E5A1086F59E}" type="presParOf" srcId="{1B64DD58-1FF0-4B9A-9EF9-B180F5880AE7}" destId="{971D5E88-4348-4430-86C7-2390720873DB}" srcOrd="2" destOrd="0" presId="urn:microsoft.com/office/officeart/2018/5/layout/CenteredIconLabelDescriptionList"/>
    <dgm:cxn modelId="{15B58ED8-47A5-4EB9-A432-157013D37BEE}" type="presParOf" srcId="{971D5E88-4348-4430-86C7-2390720873DB}" destId="{98A5BAB3-DC28-4366-8EA5-15978E0B10A6}" srcOrd="0" destOrd="0" presId="urn:microsoft.com/office/officeart/2018/5/layout/CenteredIconLabelDescriptionList"/>
    <dgm:cxn modelId="{BC8F1603-B056-4197-94F7-CBF4FC10DEDB}" type="presParOf" srcId="{971D5E88-4348-4430-86C7-2390720873DB}" destId="{AB54DBFA-4658-4648-BF05-D0F74787EAC6}" srcOrd="1" destOrd="0" presId="urn:microsoft.com/office/officeart/2018/5/layout/CenteredIconLabelDescriptionList"/>
    <dgm:cxn modelId="{0AA0422B-5B58-421D-8F8F-47F77EB3AA66}" type="presParOf" srcId="{971D5E88-4348-4430-86C7-2390720873DB}" destId="{BB967AE4-318D-4F70-B0EC-880AA8667895}" srcOrd="2" destOrd="0" presId="urn:microsoft.com/office/officeart/2018/5/layout/CenteredIconLabelDescriptionList"/>
    <dgm:cxn modelId="{373B2428-0314-4B87-B5D5-CB97E9C8B353}" type="presParOf" srcId="{971D5E88-4348-4430-86C7-2390720873DB}" destId="{BBC09335-1212-42A0-9FC6-3939D1D2FA61}" srcOrd="3" destOrd="0" presId="urn:microsoft.com/office/officeart/2018/5/layout/CenteredIconLabelDescriptionList"/>
    <dgm:cxn modelId="{462020E1-0D5F-46DD-B95D-4F0811086744}" type="presParOf" srcId="{971D5E88-4348-4430-86C7-2390720873DB}" destId="{BE37A44A-645A-4EA5-A785-9CD4463C9857}" srcOrd="4" destOrd="0" presId="urn:microsoft.com/office/officeart/2018/5/layout/CenteredIconLabelDescriptionList"/>
    <dgm:cxn modelId="{5CAE7B41-8931-4509-A883-668C4A6C4EF1}" type="presParOf" srcId="{1B64DD58-1FF0-4B9A-9EF9-B180F5880AE7}" destId="{21A5961C-C89F-48CB-8FD5-960AC0E05D74}" srcOrd="3" destOrd="0" presId="urn:microsoft.com/office/officeart/2018/5/layout/CenteredIconLabelDescriptionList"/>
    <dgm:cxn modelId="{0E39FFB4-16C6-40FA-832E-EB6F5D3AE6DE}" type="presParOf" srcId="{1B64DD58-1FF0-4B9A-9EF9-B180F5880AE7}" destId="{BF52943B-8CEF-4986-9565-ED785609FB09}" srcOrd="4" destOrd="0" presId="urn:microsoft.com/office/officeart/2018/5/layout/CenteredIconLabelDescriptionList"/>
    <dgm:cxn modelId="{75A35EEE-81D9-4183-B7CD-FEEB0FB86B64}" type="presParOf" srcId="{BF52943B-8CEF-4986-9565-ED785609FB09}" destId="{973EDF3A-0FEC-4441-B2F6-CC17F696C769}" srcOrd="0" destOrd="0" presId="urn:microsoft.com/office/officeart/2018/5/layout/CenteredIconLabelDescriptionList"/>
    <dgm:cxn modelId="{B81F2618-4029-4543-BB3F-C2F1905F95DD}" type="presParOf" srcId="{BF52943B-8CEF-4986-9565-ED785609FB09}" destId="{8484BD73-B458-492F-B1AB-61FFCCDBB7EA}" srcOrd="1" destOrd="0" presId="urn:microsoft.com/office/officeart/2018/5/layout/CenteredIconLabelDescriptionList"/>
    <dgm:cxn modelId="{20E39D98-96ED-481A-AC00-276B51D021E0}" type="presParOf" srcId="{BF52943B-8CEF-4986-9565-ED785609FB09}" destId="{928A73B1-CE32-4786-A483-1B7C7651290F}" srcOrd="2" destOrd="0" presId="urn:microsoft.com/office/officeart/2018/5/layout/CenteredIconLabelDescriptionList"/>
    <dgm:cxn modelId="{9460D208-ACF7-45A6-ADC9-AD261C345C87}" type="presParOf" srcId="{BF52943B-8CEF-4986-9565-ED785609FB09}" destId="{890FF1BF-BD8F-42A8-B113-514651CCF24B}" srcOrd="3" destOrd="0" presId="urn:microsoft.com/office/officeart/2018/5/layout/CenteredIconLabelDescriptionList"/>
    <dgm:cxn modelId="{EFDB48B9-1273-4986-858A-D8411AD93C30}" type="presParOf" srcId="{BF52943B-8CEF-4986-9565-ED785609FB09}" destId="{A1F3B8C4-EB4A-4A6D-9B9B-B093228D8B46}" srcOrd="4" destOrd="0" presId="urn:microsoft.com/office/officeart/2018/5/layout/CenteredIconLabelDescriptionList"/>
    <dgm:cxn modelId="{65B917F6-D70B-4954-A9D9-36641E9C17D4}" type="presParOf" srcId="{1B64DD58-1FF0-4B9A-9EF9-B180F5880AE7}" destId="{7D8FB3DC-A5D7-477E-91E8-7C4429F9863C}" srcOrd="5" destOrd="0" presId="urn:microsoft.com/office/officeart/2018/5/layout/CenteredIconLabelDescriptionList"/>
    <dgm:cxn modelId="{FBDFA2FB-AFE5-4C1C-AB28-7950C41A2B8A}" type="presParOf" srcId="{1B64DD58-1FF0-4B9A-9EF9-B180F5880AE7}" destId="{D2A73158-D885-4315-95A9-13F6E4342EF8}" srcOrd="6" destOrd="0" presId="urn:microsoft.com/office/officeart/2018/5/layout/CenteredIconLabelDescriptionList"/>
    <dgm:cxn modelId="{EA5AF100-4FD2-481F-8178-8BB862333816}" type="presParOf" srcId="{D2A73158-D885-4315-95A9-13F6E4342EF8}" destId="{1D977831-02E2-4BD7-AF5F-8EB168DA4C30}" srcOrd="0" destOrd="0" presId="urn:microsoft.com/office/officeart/2018/5/layout/CenteredIconLabelDescriptionList"/>
    <dgm:cxn modelId="{CC1A8FEB-22F8-489B-B82A-51628954C2CA}" type="presParOf" srcId="{D2A73158-D885-4315-95A9-13F6E4342EF8}" destId="{40EFEC0F-8096-4368-8570-DC035A116384}" srcOrd="1" destOrd="0" presId="urn:microsoft.com/office/officeart/2018/5/layout/CenteredIconLabelDescriptionList"/>
    <dgm:cxn modelId="{FABBE6A6-0913-470C-8D5D-0E1A6FAD9FCB}" type="presParOf" srcId="{D2A73158-D885-4315-95A9-13F6E4342EF8}" destId="{93014D20-74F5-4D90-9FD5-6936E775FFC2}" srcOrd="2" destOrd="0" presId="urn:microsoft.com/office/officeart/2018/5/layout/CenteredIconLabelDescriptionList"/>
    <dgm:cxn modelId="{FC7D7829-BDDB-4938-926E-4B7D3AB45C6E}" type="presParOf" srcId="{D2A73158-D885-4315-95A9-13F6E4342EF8}" destId="{A48E71C5-DFEB-488D-B77A-B72D336AAD1E}" srcOrd="3" destOrd="0" presId="urn:microsoft.com/office/officeart/2018/5/layout/CenteredIconLabelDescriptionList"/>
    <dgm:cxn modelId="{F26B78C3-52F7-4614-9ACF-2167EF122A16}" type="presParOf" srcId="{D2A73158-D885-4315-95A9-13F6E4342EF8}" destId="{0D6A4F65-5372-457B-97A8-4AADD70D463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962490-3082-40D0-BFDF-DE0783E260B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4187ED-8BB8-4BA7-9BAA-560C066DB660}">
      <dgm:prSet/>
      <dgm:spPr/>
      <dgm:t>
        <a:bodyPr/>
        <a:lstStyle/>
        <a:p>
          <a:r>
            <a:rPr lang="en-US" b="1"/>
            <a:t>Null pointer</a:t>
          </a:r>
          <a:endParaRPr lang="en-US"/>
        </a:p>
      </dgm:t>
    </dgm:pt>
    <dgm:pt modelId="{044E4D89-1CBF-48A1-AFA4-587DE9C48BD1}" type="parTrans" cxnId="{EA866E93-42BA-4DC5-95F3-78380FA92BBF}">
      <dgm:prSet/>
      <dgm:spPr/>
      <dgm:t>
        <a:bodyPr/>
        <a:lstStyle/>
        <a:p>
          <a:endParaRPr lang="en-US"/>
        </a:p>
      </dgm:t>
    </dgm:pt>
    <dgm:pt modelId="{4D63E145-DC61-4764-A414-B4409BAE777E}" type="sibTrans" cxnId="{EA866E93-42BA-4DC5-95F3-78380FA92BBF}">
      <dgm:prSet/>
      <dgm:spPr/>
      <dgm:t>
        <a:bodyPr/>
        <a:lstStyle/>
        <a:p>
          <a:endParaRPr lang="en-US"/>
        </a:p>
      </dgm:t>
    </dgm:pt>
    <dgm:pt modelId="{DD42A009-808D-4B66-8ECA-61DB826F2896}">
      <dgm:prSet/>
      <dgm:spPr/>
      <dgm:t>
        <a:bodyPr/>
        <a:lstStyle/>
        <a:p>
          <a:r>
            <a:rPr lang="en-US" dirty="0"/>
            <a:t>Don’t copy it into your backpack(Use vector, so you can use the function)</a:t>
          </a:r>
        </a:p>
      </dgm:t>
    </dgm:pt>
    <dgm:pt modelId="{5E0E7D65-79DB-4EDB-81A5-D0B6FE1BE54F}" type="parTrans" cxnId="{C11B3711-7974-4D4E-9207-9DD455B34E9B}">
      <dgm:prSet/>
      <dgm:spPr/>
      <dgm:t>
        <a:bodyPr/>
        <a:lstStyle/>
        <a:p>
          <a:endParaRPr lang="en-US"/>
        </a:p>
      </dgm:t>
    </dgm:pt>
    <dgm:pt modelId="{4D5B0FCF-94F8-4842-907C-F310A877F7AF}" type="sibTrans" cxnId="{C11B3711-7974-4D4E-9207-9DD455B34E9B}">
      <dgm:prSet/>
      <dgm:spPr/>
      <dgm:t>
        <a:bodyPr/>
        <a:lstStyle/>
        <a:p>
          <a:endParaRPr lang="en-US"/>
        </a:p>
      </dgm:t>
    </dgm:pt>
    <dgm:pt modelId="{A47C1544-601A-44A0-987A-D469FE29AF51}">
      <dgm:prSet/>
      <dgm:spPr/>
      <dgm:t>
        <a:bodyPr/>
        <a:lstStyle/>
        <a:p>
          <a:r>
            <a:rPr lang="en-US" b="1"/>
            <a:t>Role Upgrading</a:t>
          </a:r>
          <a:endParaRPr lang="en-US"/>
        </a:p>
      </dgm:t>
    </dgm:pt>
    <dgm:pt modelId="{96DE0C65-1292-4D1D-988F-1A8B941DAE1B}" type="parTrans" cxnId="{306C2B2A-5A2C-47A4-BDF0-BE0FACF3A0DE}">
      <dgm:prSet/>
      <dgm:spPr/>
      <dgm:t>
        <a:bodyPr/>
        <a:lstStyle/>
        <a:p>
          <a:endParaRPr lang="en-US"/>
        </a:p>
      </dgm:t>
    </dgm:pt>
    <dgm:pt modelId="{F9DB3CC0-A595-4DC5-BCD9-F8A823D329C4}" type="sibTrans" cxnId="{306C2B2A-5A2C-47A4-BDF0-BE0FACF3A0DE}">
      <dgm:prSet/>
      <dgm:spPr/>
      <dgm:t>
        <a:bodyPr/>
        <a:lstStyle/>
        <a:p>
          <a:endParaRPr lang="en-US"/>
        </a:p>
      </dgm:t>
    </dgm:pt>
    <dgm:pt modelId="{D02A8F1F-A375-44C0-A9E0-970F21EE9FC6}">
      <dgm:prSet/>
      <dgm:spPr/>
      <dgm:t>
        <a:bodyPr/>
        <a:lstStyle/>
        <a:p>
          <a:r>
            <a:rPr lang="en-US" dirty="0"/>
            <a:t>Remember move the weapon, armor, backpack.</a:t>
          </a:r>
        </a:p>
      </dgm:t>
    </dgm:pt>
    <dgm:pt modelId="{7E5653F4-47B0-4138-84C8-77FD8082EEE5}" type="parTrans" cxnId="{C3EA7415-9C9D-4AD4-9C5A-2C4E08446CC5}">
      <dgm:prSet/>
      <dgm:spPr/>
      <dgm:t>
        <a:bodyPr/>
        <a:lstStyle/>
        <a:p>
          <a:endParaRPr lang="en-US"/>
        </a:p>
      </dgm:t>
    </dgm:pt>
    <dgm:pt modelId="{22A873ED-8E1E-4448-A782-F9E1FED8C92C}" type="sibTrans" cxnId="{C3EA7415-9C9D-4AD4-9C5A-2C4E08446CC5}">
      <dgm:prSet/>
      <dgm:spPr/>
      <dgm:t>
        <a:bodyPr/>
        <a:lstStyle/>
        <a:p>
          <a:endParaRPr lang="en-US"/>
        </a:p>
      </dgm:t>
    </dgm:pt>
    <dgm:pt modelId="{D4F756E5-0744-4237-8CD4-67096E7540BD}">
      <dgm:prSet/>
      <dgm:spPr/>
      <dgm:t>
        <a:bodyPr/>
        <a:lstStyle/>
        <a:p>
          <a:r>
            <a:rPr lang="en-US" b="1"/>
            <a:t>delete</a:t>
          </a:r>
          <a:endParaRPr lang="en-US"/>
        </a:p>
      </dgm:t>
    </dgm:pt>
    <dgm:pt modelId="{FF05E71C-B81F-4006-BAF7-BE9B0765D135}" type="parTrans" cxnId="{A160AE49-9399-469A-944A-A13F596D8920}">
      <dgm:prSet/>
      <dgm:spPr/>
      <dgm:t>
        <a:bodyPr/>
        <a:lstStyle/>
        <a:p>
          <a:endParaRPr lang="en-US"/>
        </a:p>
      </dgm:t>
    </dgm:pt>
    <dgm:pt modelId="{60E4FDF5-CD97-4FB3-919F-722D8AEC2D2A}" type="sibTrans" cxnId="{A160AE49-9399-469A-944A-A13F596D8920}">
      <dgm:prSet/>
      <dgm:spPr/>
      <dgm:t>
        <a:bodyPr/>
        <a:lstStyle/>
        <a:p>
          <a:endParaRPr lang="en-US"/>
        </a:p>
      </dgm:t>
    </dgm:pt>
    <dgm:pt modelId="{61C8DA78-757F-461F-A473-A1BA16D7FE38}">
      <dgm:prSet/>
      <dgm:spPr/>
      <dgm:t>
        <a:bodyPr/>
        <a:lstStyle/>
        <a:p>
          <a:r>
            <a:rPr lang="en-US"/>
            <a:t>The memory which is not used has to delete.</a:t>
          </a:r>
        </a:p>
      </dgm:t>
    </dgm:pt>
    <dgm:pt modelId="{E53758AE-7F6C-44C8-AD99-6812B4C69353}" type="parTrans" cxnId="{EA57BCCC-12DF-451D-90B3-95521B928F40}">
      <dgm:prSet/>
      <dgm:spPr/>
      <dgm:t>
        <a:bodyPr/>
        <a:lstStyle/>
        <a:p>
          <a:endParaRPr lang="en-US"/>
        </a:p>
      </dgm:t>
    </dgm:pt>
    <dgm:pt modelId="{E238DA4F-3C33-49FF-81D8-045EFADB4316}" type="sibTrans" cxnId="{EA57BCCC-12DF-451D-90B3-95521B928F40}">
      <dgm:prSet/>
      <dgm:spPr/>
      <dgm:t>
        <a:bodyPr/>
        <a:lstStyle/>
        <a:p>
          <a:endParaRPr lang="en-US"/>
        </a:p>
      </dgm:t>
    </dgm:pt>
    <dgm:pt modelId="{9168632C-0710-4CEB-950C-7732882B2827}" type="pres">
      <dgm:prSet presAssocID="{F9962490-3082-40D0-BFDF-DE0783E260BD}" presName="linear" presStyleCnt="0">
        <dgm:presLayoutVars>
          <dgm:dir/>
          <dgm:animLvl val="lvl"/>
          <dgm:resizeHandles val="exact"/>
        </dgm:presLayoutVars>
      </dgm:prSet>
      <dgm:spPr/>
    </dgm:pt>
    <dgm:pt modelId="{B1239E13-75E3-46A4-819B-F0BB3CEDB4DF}" type="pres">
      <dgm:prSet presAssocID="{A74187ED-8BB8-4BA7-9BAA-560C066DB660}" presName="parentLin" presStyleCnt="0"/>
      <dgm:spPr/>
    </dgm:pt>
    <dgm:pt modelId="{3A54FA68-BC1E-40AC-81A9-E18C5C4654A6}" type="pres">
      <dgm:prSet presAssocID="{A74187ED-8BB8-4BA7-9BAA-560C066DB660}" presName="parentLeftMargin" presStyleLbl="node1" presStyleIdx="0" presStyleCnt="3"/>
      <dgm:spPr/>
    </dgm:pt>
    <dgm:pt modelId="{2E8BEFC8-774E-4319-A9D5-3A9A2157AD97}" type="pres">
      <dgm:prSet presAssocID="{A74187ED-8BB8-4BA7-9BAA-560C066DB6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8166FF-2A1C-49A4-9A25-45B9D24307D3}" type="pres">
      <dgm:prSet presAssocID="{A74187ED-8BB8-4BA7-9BAA-560C066DB660}" presName="negativeSpace" presStyleCnt="0"/>
      <dgm:spPr/>
    </dgm:pt>
    <dgm:pt modelId="{7F86E53A-3329-45B6-B2FC-60BAC62B58C8}" type="pres">
      <dgm:prSet presAssocID="{A74187ED-8BB8-4BA7-9BAA-560C066DB660}" presName="childText" presStyleLbl="conFgAcc1" presStyleIdx="0" presStyleCnt="3">
        <dgm:presLayoutVars>
          <dgm:bulletEnabled val="1"/>
        </dgm:presLayoutVars>
      </dgm:prSet>
      <dgm:spPr/>
    </dgm:pt>
    <dgm:pt modelId="{D1754ABB-F587-40C6-9F11-72C7A42F3E80}" type="pres">
      <dgm:prSet presAssocID="{4D63E145-DC61-4764-A414-B4409BAE777E}" presName="spaceBetweenRectangles" presStyleCnt="0"/>
      <dgm:spPr/>
    </dgm:pt>
    <dgm:pt modelId="{C4E54FA6-8B02-4877-9A37-BDB74A78B2D4}" type="pres">
      <dgm:prSet presAssocID="{A47C1544-601A-44A0-987A-D469FE29AF51}" presName="parentLin" presStyleCnt="0"/>
      <dgm:spPr/>
    </dgm:pt>
    <dgm:pt modelId="{095F2490-A220-40A1-AA49-3D0456234E91}" type="pres">
      <dgm:prSet presAssocID="{A47C1544-601A-44A0-987A-D469FE29AF51}" presName="parentLeftMargin" presStyleLbl="node1" presStyleIdx="0" presStyleCnt="3"/>
      <dgm:spPr/>
    </dgm:pt>
    <dgm:pt modelId="{AEF9DC5C-B8A3-4BC1-A6E4-FA344739655B}" type="pres">
      <dgm:prSet presAssocID="{A47C1544-601A-44A0-987A-D469FE29AF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5FFFCA-C30F-4635-8847-6FB19F1388BF}" type="pres">
      <dgm:prSet presAssocID="{A47C1544-601A-44A0-987A-D469FE29AF51}" presName="negativeSpace" presStyleCnt="0"/>
      <dgm:spPr/>
    </dgm:pt>
    <dgm:pt modelId="{DA8E46F3-C894-45CC-95F8-CF912790E554}" type="pres">
      <dgm:prSet presAssocID="{A47C1544-601A-44A0-987A-D469FE29AF51}" presName="childText" presStyleLbl="conFgAcc1" presStyleIdx="1" presStyleCnt="3">
        <dgm:presLayoutVars>
          <dgm:bulletEnabled val="1"/>
        </dgm:presLayoutVars>
      </dgm:prSet>
      <dgm:spPr/>
    </dgm:pt>
    <dgm:pt modelId="{C3B3FBE0-D7A2-453A-845F-286A0D3B204D}" type="pres">
      <dgm:prSet presAssocID="{F9DB3CC0-A595-4DC5-BCD9-F8A823D329C4}" presName="spaceBetweenRectangles" presStyleCnt="0"/>
      <dgm:spPr/>
    </dgm:pt>
    <dgm:pt modelId="{51D23665-6EBE-45BB-A9BB-5DCD44AAF423}" type="pres">
      <dgm:prSet presAssocID="{D4F756E5-0744-4237-8CD4-67096E7540BD}" presName="parentLin" presStyleCnt="0"/>
      <dgm:spPr/>
    </dgm:pt>
    <dgm:pt modelId="{A0A5EC01-7FA7-44F9-B411-45E38289DF33}" type="pres">
      <dgm:prSet presAssocID="{D4F756E5-0744-4237-8CD4-67096E7540BD}" presName="parentLeftMargin" presStyleLbl="node1" presStyleIdx="1" presStyleCnt="3"/>
      <dgm:spPr/>
    </dgm:pt>
    <dgm:pt modelId="{CA47498D-1CD8-4CF9-A26E-A052D363A772}" type="pres">
      <dgm:prSet presAssocID="{D4F756E5-0744-4237-8CD4-67096E7540B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A943A0C-0470-4EAD-AA12-B6AA285A160D}" type="pres">
      <dgm:prSet presAssocID="{D4F756E5-0744-4237-8CD4-67096E7540BD}" presName="negativeSpace" presStyleCnt="0"/>
      <dgm:spPr/>
    </dgm:pt>
    <dgm:pt modelId="{0EC09249-98D0-4782-995B-84E9131737CC}" type="pres">
      <dgm:prSet presAssocID="{D4F756E5-0744-4237-8CD4-67096E7540B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6D560D-258C-41CE-B908-83ED7388120C}" type="presOf" srcId="{D4F756E5-0744-4237-8CD4-67096E7540BD}" destId="{CA47498D-1CD8-4CF9-A26E-A052D363A772}" srcOrd="1" destOrd="0" presId="urn:microsoft.com/office/officeart/2005/8/layout/list1"/>
    <dgm:cxn modelId="{C11B3711-7974-4D4E-9207-9DD455B34E9B}" srcId="{A74187ED-8BB8-4BA7-9BAA-560C066DB660}" destId="{DD42A009-808D-4B66-8ECA-61DB826F2896}" srcOrd="0" destOrd="0" parTransId="{5E0E7D65-79DB-4EDB-81A5-D0B6FE1BE54F}" sibTransId="{4D5B0FCF-94F8-4842-907C-F310A877F7AF}"/>
    <dgm:cxn modelId="{C3EA7415-9C9D-4AD4-9C5A-2C4E08446CC5}" srcId="{A47C1544-601A-44A0-987A-D469FE29AF51}" destId="{D02A8F1F-A375-44C0-A9E0-970F21EE9FC6}" srcOrd="0" destOrd="0" parTransId="{7E5653F4-47B0-4138-84C8-77FD8082EEE5}" sibTransId="{22A873ED-8E1E-4448-A782-F9E1FED8C92C}"/>
    <dgm:cxn modelId="{306C2B2A-5A2C-47A4-BDF0-BE0FACF3A0DE}" srcId="{F9962490-3082-40D0-BFDF-DE0783E260BD}" destId="{A47C1544-601A-44A0-987A-D469FE29AF51}" srcOrd="1" destOrd="0" parTransId="{96DE0C65-1292-4D1D-988F-1A8B941DAE1B}" sibTransId="{F9DB3CC0-A595-4DC5-BCD9-F8A823D329C4}"/>
    <dgm:cxn modelId="{85423533-515C-402D-B397-408DE20E1EF6}" type="presOf" srcId="{F9962490-3082-40D0-BFDF-DE0783E260BD}" destId="{9168632C-0710-4CEB-950C-7732882B2827}" srcOrd="0" destOrd="0" presId="urn:microsoft.com/office/officeart/2005/8/layout/list1"/>
    <dgm:cxn modelId="{226CAF3F-C1D7-470C-833F-00729338999F}" type="presOf" srcId="{D02A8F1F-A375-44C0-A9E0-970F21EE9FC6}" destId="{DA8E46F3-C894-45CC-95F8-CF912790E554}" srcOrd="0" destOrd="0" presId="urn:microsoft.com/office/officeart/2005/8/layout/list1"/>
    <dgm:cxn modelId="{8F661C42-5CDF-4C9F-8B16-BEE19F60E60C}" type="presOf" srcId="{61C8DA78-757F-461F-A473-A1BA16D7FE38}" destId="{0EC09249-98D0-4782-995B-84E9131737CC}" srcOrd="0" destOrd="0" presId="urn:microsoft.com/office/officeart/2005/8/layout/list1"/>
    <dgm:cxn modelId="{A160AE49-9399-469A-944A-A13F596D8920}" srcId="{F9962490-3082-40D0-BFDF-DE0783E260BD}" destId="{D4F756E5-0744-4237-8CD4-67096E7540BD}" srcOrd="2" destOrd="0" parTransId="{FF05E71C-B81F-4006-BAF7-BE9B0765D135}" sibTransId="{60E4FDF5-CD97-4FB3-919F-722D8AEC2D2A}"/>
    <dgm:cxn modelId="{11C14E74-1CBF-4B6A-9B33-BA29C20B5152}" type="presOf" srcId="{A47C1544-601A-44A0-987A-D469FE29AF51}" destId="{095F2490-A220-40A1-AA49-3D0456234E91}" srcOrd="0" destOrd="0" presId="urn:microsoft.com/office/officeart/2005/8/layout/list1"/>
    <dgm:cxn modelId="{6A32D458-9F20-4F27-8963-7E2994F49308}" type="presOf" srcId="{D4F756E5-0744-4237-8CD4-67096E7540BD}" destId="{A0A5EC01-7FA7-44F9-B411-45E38289DF33}" srcOrd="0" destOrd="0" presId="urn:microsoft.com/office/officeart/2005/8/layout/list1"/>
    <dgm:cxn modelId="{B71EB579-89C4-45AF-B633-2EB68F0884C3}" type="presOf" srcId="{A74187ED-8BB8-4BA7-9BAA-560C066DB660}" destId="{3A54FA68-BC1E-40AC-81A9-E18C5C4654A6}" srcOrd="0" destOrd="0" presId="urn:microsoft.com/office/officeart/2005/8/layout/list1"/>
    <dgm:cxn modelId="{79E3CF7D-85B9-4449-AF31-3D45B219897E}" type="presOf" srcId="{A74187ED-8BB8-4BA7-9BAA-560C066DB660}" destId="{2E8BEFC8-774E-4319-A9D5-3A9A2157AD97}" srcOrd="1" destOrd="0" presId="urn:microsoft.com/office/officeart/2005/8/layout/list1"/>
    <dgm:cxn modelId="{EA866E93-42BA-4DC5-95F3-78380FA92BBF}" srcId="{F9962490-3082-40D0-BFDF-DE0783E260BD}" destId="{A74187ED-8BB8-4BA7-9BAA-560C066DB660}" srcOrd="0" destOrd="0" parTransId="{044E4D89-1CBF-48A1-AFA4-587DE9C48BD1}" sibTransId="{4D63E145-DC61-4764-A414-B4409BAE777E}"/>
    <dgm:cxn modelId="{EA57BCCC-12DF-451D-90B3-95521B928F40}" srcId="{D4F756E5-0744-4237-8CD4-67096E7540BD}" destId="{61C8DA78-757F-461F-A473-A1BA16D7FE38}" srcOrd="0" destOrd="0" parTransId="{E53758AE-7F6C-44C8-AD99-6812B4C69353}" sibTransId="{E238DA4F-3C33-49FF-81D8-045EFADB4316}"/>
    <dgm:cxn modelId="{E50F1AD8-8886-405E-B254-FD7834A4C32F}" type="presOf" srcId="{DD42A009-808D-4B66-8ECA-61DB826F2896}" destId="{7F86E53A-3329-45B6-B2FC-60BAC62B58C8}" srcOrd="0" destOrd="0" presId="urn:microsoft.com/office/officeart/2005/8/layout/list1"/>
    <dgm:cxn modelId="{91B4DEE5-D46E-4B42-A683-3063A339F298}" type="presOf" srcId="{A47C1544-601A-44A0-987A-D469FE29AF51}" destId="{AEF9DC5C-B8A3-4BC1-A6E4-FA344739655B}" srcOrd="1" destOrd="0" presId="urn:microsoft.com/office/officeart/2005/8/layout/list1"/>
    <dgm:cxn modelId="{93E314E4-DCF4-465C-BDD7-0B6CC4729C3E}" type="presParOf" srcId="{9168632C-0710-4CEB-950C-7732882B2827}" destId="{B1239E13-75E3-46A4-819B-F0BB3CEDB4DF}" srcOrd="0" destOrd="0" presId="urn:microsoft.com/office/officeart/2005/8/layout/list1"/>
    <dgm:cxn modelId="{2F4B4CD2-5A21-4E60-9977-92A5F2E3C26D}" type="presParOf" srcId="{B1239E13-75E3-46A4-819B-F0BB3CEDB4DF}" destId="{3A54FA68-BC1E-40AC-81A9-E18C5C4654A6}" srcOrd="0" destOrd="0" presId="urn:microsoft.com/office/officeart/2005/8/layout/list1"/>
    <dgm:cxn modelId="{C2492ACF-9D25-46D8-B3EF-5C637CC9F55D}" type="presParOf" srcId="{B1239E13-75E3-46A4-819B-F0BB3CEDB4DF}" destId="{2E8BEFC8-774E-4319-A9D5-3A9A2157AD97}" srcOrd="1" destOrd="0" presId="urn:microsoft.com/office/officeart/2005/8/layout/list1"/>
    <dgm:cxn modelId="{E5D8E0C8-3A2A-4767-94F7-DDA27674FE64}" type="presParOf" srcId="{9168632C-0710-4CEB-950C-7732882B2827}" destId="{668166FF-2A1C-49A4-9A25-45B9D24307D3}" srcOrd="1" destOrd="0" presId="urn:microsoft.com/office/officeart/2005/8/layout/list1"/>
    <dgm:cxn modelId="{86E1DEA7-2B4F-403A-B5A9-F1500B66EA9A}" type="presParOf" srcId="{9168632C-0710-4CEB-950C-7732882B2827}" destId="{7F86E53A-3329-45B6-B2FC-60BAC62B58C8}" srcOrd="2" destOrd="0" presId="urn:microsoft.com/office/officeart/2005/8/layout/list1"/>
    <dgm:cxn modelId="{8C825B85-985F-438C-86A7-6B28BD6A7EC7}" type="presParOf" srcId="{9168632C-0710-4CEB-950C-7732882B2827}" destId="{D1754ABB-F587-40C6-9F11-72C7A42F3E80}" srcOrd="3" destOrd="0" presId="urn:microsoft.com/office/officeart/2005/8/layout/list1"/>
    <dgm:cxn modelId="{A14C53C2-576D-433B-87BC-16EF93056A86}" type="presParOf" srcId="{9168632C-0710-4CEB-950C-7732882B2827}" destId="{C4E54FA6-8B02-4877-9A37-BDB74A78B2D4}" srcOrd="4" destOrd="0" presId="urn:microsoft.com/office/officeart/2005/8/layout/list1"/>
    <dgm:cxn modelId="{520D2E45-1E56-49A0-B281-E81A2652DEC1}" type="presParOf" srcId="{C4E54FA6-8B02-4877-9A37-BDB74A78B2D4}" destId="{095F2490-A220-40A1-AA49-3D0456234E91}" srcOrd="0" destOrd="0" presId="urn:microsoft.com/office/officeart/2005/8/layout/list1"/>
    <dgm:cxn modelId="{C4DBCAB3-FA30-4601-B3E9-9ECD3C29FCAE}" type="presParOf" srcId="{C4E54FA6-8B02-4877-9A37-BDB74A78B2D4}" destId="{AEF9DC5C-B8A3-4BC1-A6E4-FA344739655B}" srcOrd="1" destOrd="0" presId="urn:microsoft.com/office/officeart/2005/8/layout/list1"/>
    <dgm:cxn modelId="{FE00DB72-CC89-4984-9C5D-C1F6B314FF2D}" type="presParOf" srcId="{9168632C-0710-4CEB-950C-7732882B2827}" destId="{805FFFCA-C30F-4635-8847-6FB19F1388BF}" srcOrd="5" destOrd="0" presId="urn:microsoft.com/office/officeart/2005/8/layout/list1"/>
    <dgm:cxn modelId="{56757AB0-6789-4B01-A617-68D87325207A}" type="presParOf" srcId="{9168632C-0710-4CEB-950C-7732882B2827}" destId="{DA8E46F3-C894-45CC-95F8-CF912790E554}" srcOrd="6" destOrd="0" presId="urn:microsoft.com/office/officeart/2005/8/layout/list1"/>
    <dgm:cxn modelId="{F5139D46-2EF0-408C-939F-FE97CC0F7E2B}" type="presParOf" srcId="{9168632C-0710-4CEB-950C-7732882B2827}" destId="{C3B3FBE0-D7A2-453A-845F-286A0D3B204D}" srcOrd="7" destOrd="0" presId="urn:microsoft.com/office/officeart/2005/8/layout/list1"/>
    <dgm:cxn modelId="{A071EFCF-BDF5-4DEA-BDE2-247A1F3C95BA}" type="presParOf" srcId="{9168632C-0710-4CEB-950C-7732882B2827}" destId="{51D23665-6EBE-45BB-A9BB-5DCD44AAF423}" srcOrd="8" destOrd="0" presId="urn:microsoft.com/office/officeart/2005/8/layout/list1"/>
    <dgm:cxn modelId="{D3750E92-E2BE-4DEB-852E-BE90B1A7A808}" type="presParOf" srcId="{51D23665-6EBE-45BB-A9BB-5DCD44AAF423}" destId="{A0A5EC01-7FA7-44F9-B411-45E38289DF33}" srcOrd="0" destOrd="0" presId="urn:microsoft.com/office/officeart/2005/8/layout/list1"/>
    <dgm:cxn modelId="{707608B2-1D0E-4564-9607-8C3F46D0A1E9}" type="presParOf" srcId="{51D23665-6EBE-45BB-A9BB-5DCD44AAF423}" destId="{CA47498D-1CD8-4CF9-A26E-A052D363A772}" srcOrd="1" destOrd="0" presId="urn:microsoft.com/office/officeart/2005/8/layout/list1"/>
    <dgm:cxn modelId="{415BD159-CE8A-4FFD-BC97-DB0A94802003}" type="presParOf" srcId="{9168632C-0710-4CEB-950C-7732882B2827}" destId="{5A943A0C-0470-4EAD-AA12-B6AA285A160D}" srcOrd="9" destOrd="0" presId="urn:microsoft.com/office/officeart/2005/8/layout/list1"/>
    <dgm:cxn modelId="{F86E34C6-4BD7-4949-AB6F-E1C6D64235F8}" type="presParOf" srcId="{9168632C-0710-4CEB-950C-7732882B2827}" destId="{0EC09249-98D0-4782-995B-84E9131737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FF805D-4113-49D8-B8A2-39B94860D4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267B59-C21B-40A2-BDF9-32E7A1A59565}">
      <dgm:prSet/>
      <dgm:spPr/>
      <dgm:t>
        <a:bodyPr/>
        <a:lstStyle/>
        <a:p>
          <a:r>
            <a:rPr lang="en-US" b="1"/>
            <a:t>Finish the function of saving file.</a:t>
          </a:r>
          <a:endParaRPr lang="en-US"/>
        </a:p>
      </dgm:t>
    </dgm:pt>
    <dgm:pt modelId="{7A883018-0BB6-4E65-8E09-FEFAAFA5B815}" type="parTrans" cxnId="{BED09B59-9DE3-43D8-9456-5DE1D0AD0D4B}">
      <dgm:prSet/>
      <dgm:spPr/>
      <dgm:t>
        <a:bodyPr/>
        <a:lstStyle/>
        <a:p>
          <a:endParaRPr lang="en-US"/>
        </a:p>
      </dgm:t>
    </dgm:pt>
    <dgm:pt modelId="{C786806E-5E28-4693-8A8F-97AE3685414D}" type="sibTrans" cxnId="{BED09B59-9DE3-43D8-9456-5DE1D0AD0D4B}">
      <dgm:prSet/>
      <dgm:spPr/>
      <dgm:t>
        <a:bodyPr/>
        <a:lstStyle/>
        <a:p>
          <a:endParaRPr lang="en-US"/>
        </a:p>
      </dgm:t>
    </dgm:pt>
    <dgm:pt modelId="{43D73285-0112-44E1-B7D4-D5A0FCF203FA}">
      <dgm:prSet/>
      <dgm:spPr/>
      <dgm:t>
        <a:bodyPr/>
        <a:lstStyle/>
        <a:p>
          <a:r>
            <a:rPr lang="en-US" b="1"/>
            <a:t>Try to combine with Windows form</a:t>
          </a:r>
          <a:endParaRPr lang="en-US"/>
        </a:p>
      </dgm:t>
    </dgm:pt>
    <dgm:pt modelId="{86E65268-C241-49D3-9D4C-BBD02FF7F428}" type="parTrans" cxnId="{C2C82D37-F9B6-4348-BF90-A2C15BBB0FCC}">
      <dgm:prSet/>
      <dgm:spPr/>
      <dgm:t>
        <a:bodyPr/>
        <a:lstStyle/>
        <a:p>
          <a:endParaRPr lang="en-US"/>
        </a:p>
      </dgm:t>
    </dgm:pt>
    <dgm:pt modelId="{9ACC83B2-CCF4-4AD6-8782-6616E6210D14}" type="sibTrans" cxnId="{C2C82D37-F9B6-4348-BF90-A2C15BBB0FCC}">
      <dgm:prSet/>
      <dgm:spPr/>
      <dgm:t>
        <a:bodyPr/>
        <a:lstStyle/>
        <a:p>
          <a:endParaRPr lang="en-US"/>
        </a:p>
      </dgm:t>
    </dgm:pt>
    <dgm:pt modelId="{1399B1A3-161B-43FE-BAA6-970706A62A31}">
      <dgm:prSet/>
      <dgm:spPr/>
      <dgm:t>
        <a:bodyPr/>
        <a:lstStyle/>
        <a:p>
          <a:r>
            <a:rPr lang="en-US" b="1"/>
            <a:t>Try to write the games by Unity or SFML</a:t>
          </a:r>
          <a:endParaRPr lang="en-US"/>
        </a:p>
      </dgm:t>
    </dgm:pt>
    <dgm:pt modelId="{5A3A8D01-4556-4DB2-8F5C-EE55954E3D6A}" type="parTrans" cxnId="{8FBA1CD1-A4E9-4019-A298-9443D61782A8}">
      <dgm:prSet/>
      <dgm:spPr/>
      <dgm:t>
        <a:bodyPr/>
        <a:lstStyle/>
        <a:p>
          <a:endParaRPr lang="en-US"/>
        </a:p>
      </dgm:t>
    </dgm:pt>
    <dgm:pt modelId="{6B1510A6-D2A0-460A-A8D8-2352DCCD6A84}" type="sibTrans" cxnId="{8FBA1CD1-A4E9-4019-A298-9443D61782A8}">
      <dgm:prSet/>
      <dgm:spPr/>
      <dgm:t>
        <a:bodyPr/>
        <a:lstStyle/>
        <a:p>
          <a:endParaRPr lang="en-US"/>
        </a:p>
      </dgm:t>
    </dgm:pt>
    <dgm:pt modelId="{F19814DA-E977-44BA-989D-4C6BDAE98E0B}" type="pres">
      <dgm:prSet presAssocID="{C2FF805D-4113-49D8-B8A2-39B94860D45D}" presName="root" presStyleCnt="0">
        <dgm:presLayoutVars>
          <dgm:dir/>
          <dgm:resizeHandles val="exact"/>
        </dgm:presLayoutVars>
      </dgm:prSet>
      <dgm:spPr/>
    </dgm:pt>
    <dgm:pt modelId="{B7A51B89-40B1-4C30-AD67-EECD1793418E}" type="pres">
      <dgm:prSet presAssocID="{63267B59-C21B-40A2-BDF9-32E7A1A59565}" presName="compNode" presStyleCnt="0"/>
      <dgm:spPr/>
    </dgm:pt>
    <dgm:pt modelId="{9DF15F43-20D5-45D9-86AF-6362057C8F91}" type="pres">
      <dgm:prSet presAssocID="{63267B59-C21B-40A2-BDF9-32E7A1A59565}" presName="bgRect" presStyleLbl="bgShp" presStyleIdx="0" presStyleCnt="3"/>
      <dgm:spPr/>
    </dgm:pt>
    <dgm:pt modelId="{71955366-57B8-4437-A14C-9F53EF24334F}" type="pres">
      <dgm:prSet presAssocID="{63267B59-C21B-40A2-BDF9-32E7A1A595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F7F554E1-C4B7-424E-8E04-6CE1C42B503A}" type="pres">
      <dgm:prSet presAssocID="{63267B59-C21B-40A2-BDF9-32E7A1A59565}" presName="spaceRect" presStyleCnt="0"/>
      <dgm:spPr/>
    </dgm:pt>
    <dgm:pt modelId="{57F2BBDB-A0F2-45AD-A5FF-18D65B3E72C9}" type="pres">
      <dgm:prSet presAssocID="{63267B59-C21B-40A2-BDF9-32E7A1A59565}" presName="parTx" presStyleLbl="revTx" presStyleIdx="0" presStyleCnt="3">
        <dgm:presLayoutVars>
          <dgm:chMax val="0"/>
          <dgm:chPref val="0"/>
        </dgm:presLayoutVars>
      </dgm:prSet>
      <dgm:spPr/>
    </dgm:pt>
    <dgm:pt modelId="{42096275-157A-4871-B410-BC599B4ECD3C}" type="pres">
      <dgm:prSet presAssocID="{C786806E-5E28-4693-8A8F-97AE3685414D}" presName="sibTrans" presStyleCnt="0"/>
      <dgm:spPr/>
    </dgm:pt>
    <dgm:pt modelId="{246C16FC-6B2B-49A7-A90C-2CA28A8FA6FC}" type="pres">
      <dgm:prSet presAssocID="{43D73285-0112-44E1-B7D4-D5A0FCF203FA}" presName="compNode" presStyleCnt="0"/>
      <dgm:spPr/>
    </dgm:pt>
    <dgm:pt modelId="{C38F1D79-9052-4254-A794-82E34C23FDC8}" type="pres">
      <dgm:prSet presAssocID="{43D73285-0112-44E1-B7D4-D5A0FCF203FA}" presName="bgRect" presStyleLbl="bgShp" presStyleIdx="1" presStyleCnt="3"/>
      <dgm:spPr/>
    </dgm:pt>
    <dgm:pt modelId="{46BCA4A4-E904-4911-B436-98EE1F3FD87E}" type="pres">
      <dgm:prSet presAssocID="{43D73285-0112-44E1-B7D4-D5A0FCF203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5B0EAEA-438D-4C79-8923-D5002FC80A5D}" type="pres">
      <dgm:prSet presAssocID="{43D73285-0112-44E1-B7D4-D5A0FCF203FA}" presName="spaceRect" presStyleCnt="0"/>
      <dgm:spPr/>
    </dgm:pt>
    <dgm:pt modelId="{DE588C6E-A9E9-482D-BD8F-3B497F31EFA3}" type="pres">
      <dgm:prSet presAssocID="{43D73285-0112-44E1-B7D4-D5A0FCF203FA}" presName="parTx" presStyleLbl="revTx" presStyleIdx="1" presStyleCnt="3">
        <dgm:presLayoutVars>
          <dgm:chMax val="0"/>
          <dgm:chPref val="0"/>
        </dgm:presLayoutVars>
      </dgm:prSet>
      <dgm:spPr/>
    </dgm:pt>
    <dgm:pt modelId="{F6ECCAA0-9587-4DD2-B111-492C0920A137}" type="pres">
      <dgm:prSet presAssocID="{9ACC83B2-CCF4-4AD6-8782-6616E6210D14}" presName="sibTrans" presStyleCnt="0"/>
      <dgm:spPr/>
    </dgm:pt>
    <dgm:pt modelId="{7F259B16-676C-47DC-B41E-A7003F419AF7}" type="pres">
      <dgm:prSet presAssocID="{1399B1A3-161B-43FE-BAA6-970706A62A31}" presName="compNode" presStyleCnt="0"/>
      <dgm:spPr/>
    </dgm:pt>
    <dgm:pt modelId="{341A29C0-F78F-4208-AD23-370E28FDE5CA}" type="pres">
      <dgm:prSet presAssocID="{1399B1A3-161B-43FE-BAA6-970706A62A31}" presName="bgRect" presStyleLbl="bgShp" presStyleIdx="2" presStyleCnt="3"/>
      <dgm:spPr/>
    </dgm:pt>
    <dgm:pt modelId="{BD01CEB7-FB32-4DC3-A28D-6D7D34B97C1F}" type="pres">
      <dgm:prSet presAssocID="{1399B1A3-161B-43FE-BAA6-970706A62A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C975811-6FD8-43CF-97B4-625C97E95AA1}" type="pres">
      <dgm:prSet presAssocID="{1399B1A3-161B-43FE-BAA6-970706A62A31}" presName="spaceRect" presStyleCnt="0"/>
      <dgm:spPr/>
    </dgm:pt>
    <dgm:pt modelId="{52703A8B-4BFB-44D0-9977-C2DF805615E6}" type="pres">
      <dgm:prSet presAssocID="{1399B1A3-161B-43FE-BAA6-970706A62A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B91E2C-002E-489D-B7B0-B2908CA3F14F}" type="presOf" srcId="{63267B59-C21B-40A2-BDF9-32E7A1A59565}" destId="{57F2BBDB-A0F2-45AD-A5FF-18D65B3E72C9}" srcOrd="0" destOrd="0" presId="urn:microsoft.com/office/officeart/2018/2/layout/IconVerticalSolidList"/>
    <dgm:cxn modelId="{C2C82D37-F9B6-4348-BF90-A2C15BBB0FCC}" srcId="{C2FF805D-4113-49D8-B8A2-39B94860D45D}" destId="{43D73285-0112-44E1-B7D4-D5A0FCF203FA}" srcOrd="1" destOrd="0" parTransId="{86E65268-C241-49D3-9D4C-BBD02FF7F428}" sibTransId="{9ACC83B2-CCF4-4AD6-8782-6616E6210D14}"/>
    <dgm:cxn modelId="{BED09B59-9DE3-43D8-9456-5DE1D0AD0D4B}" srcId="{C2FF805D-4113-49D8-B8A2-39B94860D45D}" destId="{63267B59-C21B-40A2-BDF9-32E7A1A59565}" srcOrd="0" destOrd="0" parTransId="{7A883018-0BB6-4E65-8E09-FEFAAFA5B815}" sibTransId="{C786806E-5E28-4693-8A8F-97AE3685414D}"/>
    <dgm:cxn modelId="{16F3A87B-599F-4118-A4E3-E12CD5C3037C}" type="presOf" srcId="{C2FF805D-4113-49D8-B8A2-39B94860D45D}" destId="{F19814DA-E977-44BA-989D-4C6BDAE98E0B}" srcOrd="0" destOrd="0" presId="urn:microsoft.com/office/officeart/2018/2/layout/IconVerticalSolidList"/>
    <dgm:cxn modelId="{6AE70497-EAB1-47CC-B018-691F60BA62F7}" type="presOf" srcId="{43D73285-0112-44E1-B7D4-D5A0FCF203FA}" destId="{DE588C6E-A9E9-482D-BD8F-3B497F31EFA3}" srcOrd="0" destOrd="0" presId="urn:microsoft.com/office/officeart/2018/2/layout/IconVerticalSolidList"/>
    <dgm:cxn modelId="{8FBA1CD1-A4E9-4019-A298-9443D61782A8}" srcId="{C2FF805D-4113-49D8-B8A2-39B94860D45D}" destId="{1399B1A3-161B-43FE-BAA6-970706A62A31}" srcOrd="2" destOrd="0" parTransId="{5A3A8D01-4556-4DB2-8F5C-EE55954E3D6A}" sibTransId="{6B1510A6-D2A0-460A-A8D8-2352DCCD6A84}"/>
    <dgm:cxn modelId="{986094F6-C012-4691-A066-6AD491473763}" type="presOf" srcId="{1399B1A3-161B-43FE-BAA6-970706A62A31}" destId="{52703A8B-4BFB-44D0-9977-C2DF805615E6}" srcOrd="0" destOrd="0" presId="urn:microsoft.com/office/officeart/2018/2/layout/IconVerticalSolidList"/>
    <dgm:cxn modelId="{A2A21D2C-3A8F-49B1-A4A9-0630F87C7959}" type="presParOf" srcId="{F19814DA-E977-44BA-989D-4C6BDAE98E0B}" destId="{B7A51B89-40B1-4C30-AD67-EECD1793418E}" srcOrd="0" destOrd="0" presId="urn:microsoft.com/office/officeart/2018/2/layout/IconVerticalSolidList"/>
    <dgm:cxn modelId="{82892CF9-4F17-4FA0-BAC0-6ED8E699493B}" type="presParOf" srcId="{B7A51B89-40B1-4C30-AD67-EECD1793418E}" destId="{9DF15F43-20D5-45D9-86AF-6362057C8F91}" srcOrd="0" destOrd="0" presId="urn:microsoft.com/office/officeart/2018/2/layout/IconVerticalSolidList"/>
    <dgm:cxn modelId="{6993F02E-BBA3-4CE4-B3BC-E8D1940FDE33}" type="presParOf" srcId="{B7A51B89-40B1-4C30-AD67-EECD1793418E}" destId="{71955366-57B8-4437-A14C-9F53EF24334F}" srcOrd="1" destOrd="0" presId="urn:microsoft.com/office/officeart/2018/2/layout/IconVerticalSolidList"/>
    <dgm:cxn modelId="{CB76EC53-72AF-47F9-9A83-BEAEB94CC0BB}" type="presParOf" srcId="{B7A51B89-40B1-4C30-AD67-EECD1793418E}" destId="{F7F554E1-C4B7-424E-8E04-6CE1C42B503A}" srcOrd="2" destOrd="0" presId="urn:microsoft.com/office/officeart/2018/2/layout/IconVerticalSolidList"/>
    <dgm:cxn modelId="{E30D5221-E479-4899-B070-5648036125B4}" type="presParOf" srcId="{B7A51B89-40B1-4C30-AD67-EECD1793418E}" destId="{57F2BBDB-A0F2-45AD-A5FF-18D65B3E72C9}" srcOrd="3" destOrd="0" presId="urn:microsoft.com/office/officeart/2018/2/layout/IconVerticalSolidList"/>
    <dgm:cxn modelId="{051F6259-B514-4551-BCD8-14E9237336C6}" type="presParOf" srcId="{F19814DA-E977-44BA-989D-4C6BDAE98E0B}" destId="{42096275-157A-4871-B410-BC599B4ECD3C}" srcOrd="1" destOrd="0" presId="urn:microsoft.com/office/officeart/2018/2/layout/IconVerticalSolidList"/>
    <dgm:cxn modelId="{20104E96-31DE-4DF4-8DFB-9F6817F597F4}" type="presParOf" srcId="{F19814DA-E977-44BA-989D-4C6BDAE98E0B}" destId="{246C16FC-6B2B-49A7-A90C-2CA28A8FA6FC}" srcOrd="2" destOrd="0" presId="urn:microsoft.com/office/officeart/2018/2/layout/IconVerticalSolidList"/>
    <dgm:cxn modelId="{C3C751A1-66B9-4737-B944-2DCD03DAE8C0}" type="presParOf" srcId="{246C16FC-6B2B-49A7-A90C-2CA28A8FA6FC}" destId="{C38F1D79-9052-4254-A794-82E34C23FDC8}" srcOrd="0" destOrd="0" presId="urn:microsoft.com/office/officeart/2018/2/layout/IconVerticalSolidList"/>
    <dgm:cxn modelId="{31A1D9C4-5A51-453E-8D9B-A961125407EB}" type="presParOf" srcId="{246C16FC-6B2B-49A7-A90C-2CA28A8FA6FC}" destId="{46BCA4A4-E904-4911-B436-98EE1F3FD87E}" srcOrd="1" destOrd="0" presId="urn:microsoft.com/office/officeart/2018/2/layout/IconVerticalSolidList"/>
    <dgm:cxn modelId="{F1AE1C72-0CA4-41DC-A1C2-E4B123987186}" type="presParOf" srcId="{246C16FC-6B2B-49A7-A90C-2CA28A8FA6FC}" destId="{25B0EAEA-438D-4C79-8923-D5002FC80A5D}" srcOrd="2" destOrd="0" presId="urn:microsoft.com/office/officeart/2018/2/layout/IconVerticalSolidList"/>
    <dgm:cxn modelId="{545D0D94-DD36-4794-9A09-A873394F6B17}" type="presParOf" srcId="{246C16FC-6B2B-49A7-A90C-2CA28A8FA6FC}" destId="{DE588C6E-A9E9-482D-BD8F-3B497F31EFA3}" srcOrd="3" destOrd="0" presId="urn:microsoft.com/office/officeart/2018/2/layout/IconVerticalSolidList"/>
    <dgm:cxn modelId="{29FBDB82-DF14-4E92-9B58-2144FAFA674D}" type="presParOf" srcId="{F19814DA-E977-44BA-989D-4C6BDAE98E0B}" destId="{F6ECCAA0-9587-4DD2-B111-492C0920A137}" srcOrd="3" destOrd="0" presId="urn:microsoft.com/office/officeart/2018/2/layout/IconVerticalSolidList"/>
    <dgm:cxn modelId="{ADFB4A9F-E10F-442C-A2CF-03323AFDFD3F}" type="presParOf" srcId="{F19814DA-E977-44BA-989D-4C6BDAE98E0B}" destId="{7F259B16-676C-47DC-B41E-A7003F419AF7}" srcOrd="4" destOrd="0" presId="urn:microsoft.com/office/officeart/2018/2/layout/IconVerticalSolidList"/>
    <dgm:cxn modelId="{034EC5C8-A938-4FB8-9144-71E9C56F464E}" type="presParOf" srcId="{7F259B16-676C-47DC-B41E-A7003F419AF7}" destId="{341A29C0-F78F-4208-AD23-370E28FDE5CA}" srcOrd="0" destOrd="0" presId="urn:microsoft.com/office/officeart/2018/2/layout/IconVerticalSolidList"/>
    <dgm:cxn modelId="{886D9232-7313-45A6-AD00-4F80D16609DC}" type="presParOf" srcId="{7F259B16-676C-47DC-B41E-A7003F419AF7}" destId="{BD01CEB7-FB32-4DC3-A28D-6D7D34B97C1F}" srcOrd="1" destOrd="0" presId="urn:microsoft.com/office/officeart/2018/2/layout/IconVerticalSolidList"/>
    <dgm:cxn modelId="{351B32CC-B3E6-4F7B-8A03-B73EF01D7DB6}" type="presParOf" srcId="{7F259B16-676C-47DC-B41E-A7003F419AF7}" destId="{FC975811-6FD8-43CF-97B4-625C97E95AA1}" srcOrd="2" destOrd="0" presId="urn:microsoft.com/office/officeart/2018/2/layout/IconVerticalSolidList"/>
    <dgm:cxn modelId="{D8FCB551-1CD9-4366-ABB3-FF2F1E066DA1}" type="presParOf" srcId="{7F259B16-676C-47DC-B41E-A7003F419AF7}" destId="{52703A8B-4BFB-44D0-9977-C2DF805615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135E6-0242-47E1-A6F8-C1C57AE737F9}">
      <dsp:nvSpPr>
        <dsp:cNvPr id="0" name=""/>
        <dsp:cNvSpPr/>
      </dsp:nvSpPr>
      <dsp:spPr>
        <a:xfrm>
          <a:off x="0" y="67255"/>
          <a:ext cx="5641974" cy="6388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Inheritance</a:t>
          </a:r>
          <a:endParaRPr lang="en-US" sz="2800" kern="1200"/>
        </a:p>
      </dsp:txBody>
      <dsp:txXfrm>
        <a:off x="31185" y="98440"/>
        <a:ext cx="5579604" cy="576449"/>
      </dsp:txXfrm>
    </dsp:sp>
    <dsp:sp modelId="{D305C1DD-0AD7-40A9-AEA5-73BB5B725E51}">
      <dsp:nvSpPr>
        <dsp:cNvPr id="0" name=""/>
        <dsp:cNvSpPr/>
      </dsp:nvSpPr>
      <dsp:spPr>
        <a:xfrm>
          <a:off x="0" y="706075"/>
          <a:ext cx="5641974" cy="623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Base class for low level role, and high levels are derived form it.</a:t>
          </a:r>
        </a:p>
      </dsp:txBody>
      <dsp:txXfrm>
        <a:off x="0" y="706075"/>
        <a:ext cx="5641974" cy="623070"/>
      </dsp:txXfrm>
    </dsp:sp>
    <dsp:sp modelId="{6C206BCD-701D-4C75-B7E0-A57D0C4F9533}">
      <dsp:nvSpPr>
        <dsp:cNvPr id="0" name=""/>
        <dsp:cNvSpPr/>
      </dsp:nvSpPr>
      <dsp:spPr>
        <a:xfrm>
          <a:off x="0" y="1329145"/>
          <a:ext cx="5641974" cy="638819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Polymorphism( virtual function )</a:t>
          </a:r>
          <a:endParaRPr lang="en-US" sz="2800" kern="1200"/>
        </a:p>
      </dsp:txBody>
      <dsp:txXfrm>
        <a:off x="31185" y="1360330"/>
        <a:ext cx="5579604" cy="576449"/>
      </dsp:txXfrm>
    </dsp:sp>
    <dsp:sp modelId="{0F3B3CA2-C44F-4F8C-89D1-67451F758ECC}">
      <dsp:nvSpPr>
        <dsp:cNvPr id="0" name=""/>
        <dsp:cNvSpPr/>
      </dsp:nvSpPr>
      <dsp:spPr>
        <a:xfrm>
          <a:off x="0" y="1967965"/>
          <a:ext cx="5641974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Players special skill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Saving the game(but not finish)</a:t>
          </a:r>
        </a:p>
      </dsp:txBody>
      <dsp:txXfrm>
        <a:off x="0" y="1967965"/>
        <a:ext cx="5641974" cy="681030"/>
      </dsp:txXfrm>
    </dsp:sp>
    <dsp:sp modelId="{2E69D843-484C-4CAD-B65A-A36FDAC84950}">
      <dsp:nvSpPr>
        <dsp:cNvPr id="0" name=""/>
        <dsp:cNvSpPr/>
      </dsp:nvSpPr>
      <dsp:spPr>
        <a:xfrm>
          <a:off x="0" y="2648995"/>
          <a:ext cx="5641974" cy="638819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Standard template library</a:t>
          </a:r>
          <a:endParaRPr lang="en-US" sz="2800" kern="1200"/>
        </a:p>
      </dsp:txBody>
      <dsp:txXfrm>
        <a:off x="31185" y="2680180"/>
        <a:ext cx="5579604" cy="576449"/>
      </dsp:txXfrm>
    </dsp:sp>
    <dsp:sp modelId="{B4D72FA4-833E-4C17-B2CD-DB892951CCBC}">
      <dsp:nvSpPr>
        <dsp:cNvPr id="0" name=""/>
        <dsp:cNvSpPr/>
      </dsp:nvSpPr>
      <dsp:spPr>
        <a:xfrm>
          <a:off x="0" y="3287814"/>
          <a:ext cx="564197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Use vector for players’ backpack </a:t>
          </a:r>
        </a:p>
      </dsp:txBody>
      <dsp:txXfrm>
        <a:off x="0" y="3287814"/>
        <a:ext cx="5641974" cy="463680"/>
      </dsp:txXfrm>
    </dsp:sp>
    <dsp:sp modelId="{7BBAE92C-CD2B-457E-ADA5-A1F30C376F96}">
      <dsp:nvSpPr>
        <dsp:cNvPr id="0" name=""/>
        <dsp:cNvSpPr/>
      </dsp:nvSpPr>
      <dsp:spPr>
        <a:xfrm>
          <a:off x="0" y="3751494"/>
          <a:ext cx="5641974" cy="63881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Sound, figure</a:t>
          </a:r>
          <a:endParaRPr lang="en-US" sz="2800" kern="1200"/>
        </a:p>
      </dsp:txBody>
      <dsp:txXfrm>
        <a:off x="31185" y="3782679"/>
        <a:ext cx="5579604" cy="576449"/>
      </dsp:txXfrm>
    </dsp:sp>
    <dsp:sp modelId="{13728102-9BBB-4C85-A570-6BEDB72BD229}">
      <dsp:nvSpPr>
        <dsp:cNvPr id="0" name=""/>
        <dsp:cNvSpPr/>
      </dsp:nvSpPr>
      <dsp:spPr>
        <a:xfrm>
          <a:off x="0" y="4390315"/>
          <a:ext cx="564197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Windows.h</a:t>
          </a:r>
        </a:p>
      </dsp:txBody>
      <dsp:txXfrm>
        <a:off x="0" y="4390315"/>
        <a:ext cx="5641974" cy="46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819B0-9D11-4A6B-BC5B-E6DA4D0337BA}">
      <dsp:nvSpPr>
        <dsp:cNvPr id="0" name=""/>
        <dsp:cNvSpPr/>
      </dsp:nvSpPr>
      <dsp:spPr>
        <a:xfrm>
          <a:off x="556584" y="1106249"/>
          <a:ext cx="596531" cy="596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BF4F8-044C-40CD-8481-9AEEA9BB3AE9}">
      <dsp:nvSpPr>
        <dsp:cNvPr id="0" name=""/>
        <dsp:cNvSpPr/>
      </dsp:nvSpPr>
      <dsp:spPr>
        <a:xfrm>
          <a:off x="2662" y="1780620"/>
          <a:ext cx="1704374" cy="25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Players</a:t>
          </a:r>
          <a:endParaRPr lang="en-US" sz="2000" kern="1200"/>
        </a:p>
      </dsp:txBody>
      <dsp:txXfrm>
        <a:off x="2662" y="1780620"/>
        <a:ext cx="1704374" cy="255656"/>
      </dsp:txXfrm>
    </dsp:sp>
    <dsp:sp modelId="{DA900410-1881-4570-8CED-EC132B5F0AD1}">
      <dsp:nvSpPr>
        <dsp:cNvPr id="0" name=""/>
        <dsp:cNvSpPr/>
      </dsp:nvSpPr>
      <dsp:spPr>
        <a:xfrm>
          <a:off x="2662" y="2072481"/>
          <a:ext cx="1704374" cy="84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RPG game’s role.</a:t>
          </a:r>
        </a:p>
      </dsp:txBody>
      <dsp:txXfrm>
        <a:off x="2662" y="2072481"/>
        <a:ext cx="1704374" cy="843994"/>
      </dsp:txXfrm>
    </dsp:sp>
    <dsp:sp modelId="{98A5BAB3-DC28-4366-8EA5-15978E0B10A6}">
      <dsp:nvSpPr>
        <dsp:cNvPr id="0" name=""/>
        <dsp:cNvSpPr/>
      </dsp:nvSpPr>
      <dsp:spPr>
        <a:xfrm>
          <a:off x="2559224" y="1106249"/>
          <a:ext cx="596531" cy="596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67AE4-318D-4F70-B0EC-880AA8667895}">
      <dsp:nvSpPr>
        <dsp:cNvPr id="0" name=""/>
        <dsp:cNvSpPr/>
      </dsp:nvSpPr>
      <dsp:spPr>
        <a:xfrm>
          <a:off x="2005302" y="1780620"/>
          <a:ext cx="1704374" cy="25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Monsters</a:t>
          </a:r>
          <a:endParaRPr lang="en-US" sz="2000" kern="1200"/>
        </a:p>
      </dsp:txBody>
      <dsp:txXfrm>
        <a:off x="2005302" y="1780620"/>
        <a:ext cx="1704374" cy="255656"/>
      </dsp:txXfrm>
    </dsp:sp>
    <dsp:sp modelId="{BE37A44A-645A-4EA5-A785-9CD4463C9857}">
      <dsp:nvSpPr>
        <dsp:cNvPr id="0" name=""/>
        <dsp:cNvSpPr/>
      </dsp:nvSpPr>
      <dsp:spPr>
        <a:xfrm>
          <a:off x="2005302" y="2072481"/>
          <a:ext cx="1704374" cy="84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role have to fight with.</a:t>
          </a:r>
        </a:p>
      </dsp:txBody>
      <dsp:txXfrm>
        <a:off x="2005302" y="2072481"/>
        <a:ext cx="1704374" cy="843994"/>
      </dsp:txXfrm>
    </dsp:sp>
    <dsp:sp modelId="{973EDF3A-0FEC-4441-B2F6-CC17F696C769}">
      <dsp:nvSpPr>
        <dsp:cNvPr id="0" name=""/>
        <dsp:cNvSpPr/>
      </dsp:nvSpPr>
      <dsp:spPr>
        <a:xfrm>
          <a:off x="4561865" y="1106249"/>
          <a:ext cx="596531" cy="5965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A73B1-CE32-4786-A483-1B7C7651290F}">
      <dsp:nvSpPr>
        <dsp:cNvPr id="0" name=""/>
        <dsp:cNvSpPr/>
      </dsp:nvSpPr>
      <dsp:spPr>
        <a:xfrm>
          <a:off x="4007943" y="1780620"/>
          <a:ext cx="1704374" cy="25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Field</a:t>
          </a:r>
          <a:endParaRPr lang="en-US" sz="2000" kern="1200"/>
        </a:p>
      </dsp:txBody>
      <dsp:txXfrm>
        <a:off x="4007943" y="1780620"/>
        <a:ext cx="1704374" cy="255656"/>
      </dsp:txXfrm>
    </dsp:sp>
    <dsp:sp modelId="{A1F3B8C4-EB4A-4A6D-9B9B-B093228D8B46}">
      <dsp:nvSpPr>
        <dsp:cNvPr id="0" name=""/>
        <dsp:cNvSpPr/>
      </dsp:nvSpPr>
      <dsp:spPr>
        <a:xfrm>
          <a:off x="4007943" y="2072481"/>
          <a:ext cx="1704374" cy="84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map in the game.</a:t>
          </a:r>
        </a:p>
      </dsp:txBody>
      <dsp:txXfrm>
        <a:off x="4007943" y="2072481"/>
        <a:ext cx="1704374" cy="843994"/>
      </dsp:txXfrm>
    </dsp:sp>
    <dsp:sp modelId="{1D977831-02E2-4BD7-AF5F-8EB168DA4C30}">
      <dsp:nvSpPr>
        <dsp:cNvPr id="0" name=""/>
        <dsp:cNvSpPr/>
      </dsp:nvSpPr>
      <dsp:spPr>
        <a:xfrm>
          <a:off x="6564506" y="1106249"/>
          <a:ext cx="596531" cy="5965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14D20-74F5-4D90-9FD5-6936E775FFC2}">
      <dsp:nvSpPr>
        <dsp:cNvPr id="0" name=""/>
        <dsp:cNvSpPr/>
      </dsp:nvSpPr>
      <dsp:spPr>
        <a:xfrm>
          <a:off x="6010584" y="1780620"/>
          <a:ext cx="1704374" cy="25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Shop</a:t>
          </a:r>
          <a:endParaRPr lang="en-US" sz="2000" kern="1200"/>
        </a:p>
      </dsp:txBody>
      <dsp:txXfrm>
        <a:off x="6010584" y="1780620"/>
        <a:ext cx="1704374" cy="255656"/>
      </dsp:txXfrm>
    </dsp:sp>
    <dsp:sp modelId="{0D6A4F65-5372-457B-97A8-4AADD70D4634}">
      <dsp:nvSpPr>
        <dsp:cNvPr id="0" name=""/>
        <dsp:cNvSpPr/>
      </dsp:nvSpPr>
      <dsp:spPr>
        <a:xfrm>
          <a:off x="6010584" y="2072481"/>
          <a:ext cx="1704374" cy="84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Buying equipment , food …etc.</a:t>
          </a:r>
        </a:p>
      </dsp:txBody>
      <dsp:txXfrm>
        <a:off x="6010584" y="2072481"/>
        <a:ext cx="1704374" cy="843994"/>
      </dsp:txXfrm>
    </dsp:sp>
    <dsp:sp modelId="{DFFA9AC1-0005-4AD7-B689-F52926F6015F}">
      <dsp:nvSpPr>
        <dsp:cNvPr id="0" name=""/>
        <dsp:cNvSpPr/>
      </dsp:nvSpPr>
      <dsp:spPr>
        <a:xfrm>
          <a:off x="8567146" y="1106249"/>
          <a:ext cx="596531" cy="5965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BF35F-712D-4496-8668-7989260992A2}">
      <dsp:nvSpPr>
        <dsp:cNvPr id="0" name=""/>
        <dsp:cNvSpPr/>
      </dsp:nvSpPr>
      <dsp:spPr>
        <a:xfrm>
          <a:off x="8013224" y="1780620"/>
          <a:ext cx="1704374" cy="255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Mission</a:t>
          </a:r>
          <a:endParaRPr lang="en-US" sz="2000" kern="1200"/>
        </a:p>
      </dsp:txBody>
      <dsp:txXfrm>
        <a:off x="8013224" y="1780620"/>
        <a:ext cx="1704374" cy="255656"/>
      </dsp:txXfrm>
    </dsp:sp>
    <dsp:sp modelId="{D1A4A971-F1AB-4649-9304-C0FB806585ED}">
      <dsp:nvSpPr>
        <dsp:cNvPr id="0" name=""/>
        <dsp:cNvSpPr/>
      </dsp:nvSpPr>
      <dsp:spPr>
        <a:xfrm>
          <a:off x="8013224" y="2072481"/>
          <a:ext cx="1704374" cy="843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Ex: battle with enemy </a:t>
          </a:r>
        </a:p>
      </dsp:txBody>
      <dsp:txXfrm>
        <a:off x="8013224" y="2072481"/>
        <a:ext cx="1704374" cy="843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819B0-9D11-4A6B-BC5B-E6DA4D0337BA}">
      <dsp:nvSpPr>
        <dsp:cNvPr id="0" name=""/>
        <dsp:cNvSpPr/>
      </dsp:nvSpPr>
      <dsp:spPr>
        <a:xfrm>
          <a:off x="1063387" y="1106249"/>
          <a:ext cx="685863" cy="685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BF4F8-044C-40CD-8481-9AEEA9BB3AE9}">
      <dsp:nvSpPr>
        <dsp:cNvPr id="0" name=""/>
        <dsp:cNvSpPr/>
      </dsp:nvSpPr>
      <dsp:spPr>
        <a:xfrm>
          <a:off x="426514" y="1869952"/>
          <a:ext cx="1959609" cy="29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Shop</a:t>
          </a:r>
        </a:p>
      </dsp:txBody>
      <dsp:txXfrm>
        <a:off x="426514" y="1869952"/>
        <a:ext cx="1959609" cy="293941"/>
      </dsp:txXfrm>
    </dsp:sp>
    <dsp:sp modelId="{DA900410-1881-4570-8CED-EC132B5F0AD1}">
      <dsp:nvSpPr>
        <dsp:cNvPr id="0" name=""/>
        <dsp:cNvSpPr/>
      </dsp:nvSpPr>
      <dsp:spPr>
        <a:xfrm>
          <a:off x="495" y="2200098"/>
          <a:ext cx="2811647" cy="716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rest, buying equipment and upgrading</a:t>
          </a:r>
        </a:p>
      </dsp:txBody>
      <dsp:txXfrm>
        <a:off x="495" y="2200098"/>
        <a:ext cx="2811647" cy="716377"/>
      </dsp:txXfrm>
    </dsp:sp>
    <dsp:sp modelId="{98A5BAB3-DC28-4366-8EA5-15978E0B10A6}">
      <dsp:nvSpPr>
        <dsp:cNvPr id="0" name=""/>
        <dsp:cNvSpPr/>
      </dsp:nvSpPr>
      <dsp:spPr>
        <a:xfrm>
          <a:off x="3791947" y="1106249"/>
          <a:ext cx="685863" cy="685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67AE4-318D-4F70-B0EC-880AA8667895}">
      <dsp:nvSpPr>
        <dsp:cNvPr id="0" name=""/>
        <dsp:cNvSpPr/>
      </dsp:nvSpPr>
      <dsp:spPr>
        <a:xfrm>
          <a:off x="3155074" y="1869952"/>
          <a:ext cx="1959609" cy="29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Battle</a:t>
          </a:r>
        </a:p>
      </dsp:txBody>
      <dsp:txXfrm>
        <a:off x="3155074" y="1869952"/>
        <a:ext cx="1959609" cy="293941"/>
      </dsp:txXfrm>
    </dsp:sp>
    <dsp:sp modelId="{BE37A44A-645A-4EA5-A785-9CD4463C9857}">
      <dsp:nvSpPr>
        <dsp:cNvPr id="0" name=""/>
        <dsp:cNvSpPr/>
      </dsp:nvSpPr>
      <dsp:spPr>
        <a:xfrm>
          <a:off x="3155074" y="2200098"/>
          <a:ext cx="1959609" cy="716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Control the battle event</a:t>
          </a:r>
        </a:p>
      </dsp:txBody>
      <dsp:txXfrm>
        <a:off x="3155074" y="2200098"/>
        <a:ext cx="1959609" cy="716377"/>
      </dsp:txXfrm>
    </dsp:sp>
    <dsp:sp modelId="{973EDF3A-0FEC-4441-B2F6-CC17F696C769}">
      <dsp:nvSpPr>
        <dsp:cNvPr id="0" name=""/>
        <dsp:cNvSpPr/>
      </dsp:nvSpPr>
      <dsp:spPr>
        <a:xfrm>
          <a:off x="6094488" y="1106249"/>
          <a:ext cx="685863" cy="685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A73B1-CE32-4786-A483-1B7C7651290F}">
      <dsp:nvSpPr>
        <dsp:cNvPr id="0" name=""/>
        <dsp:cNvSpPr/>
      </dsp:nvSpPr>
      <dsp:spPr>
        <a:xfrm>
          <a:off x="5457615" y="1869952"/>
          <a:ext cx="1959609" cy="29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/>
            <a:t>Field</a:t>
          </a:r>
          <a:endParaRPr lang="en-US" sz="2300" kern="1200"/>
        </a:p>
      </dsp:txBody>
      <dsp:txXfrm>
        <a:off x="5457615" y="1869952"/>
        <a:ext cx="1959609" cy="293941"/>
      </dsp:txXfrm>
    </dsp:sp>
    <dsp:sp modelId="{A1F3B8C4-EB4A-4A6D-9B9B-B093228D8B46}">
      <dsp:nvSpPr>
        <dsp:cNvPr id="0" name=""/>
        <dsp:cNvSpPr/>
      </dsp:nvSpPr>
      <dsp:spPr>
        <a:xfrm>
          <a:off x="5457615" y="2200098"/>
          <a:ext cx="1959609" cy="716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map in the game and show on the screen</a:t>
          </a:r>
        </a:p>
      </dsp:txBody>
      <dsp:txXfrm>
        <a:off x="5457615" y="2200098"/>
        <a:ext cx="1959609" cy="716377"/>
      </dsp:txXfrm>
    </dsp:sp>
    <dsp:sp modelId="{1D977831-02E2-4BD7-AF5F-8EB168DA4C30}">
      <dsp:nvSpPr>
        <dsp:cNvPr id="0" name=""/>
        <dsp:cNvSpPr/>
      </dsp:nvSpPr>
      <dsp:spPr>
        <a:xfrm>
          <a:off x="8397029" y="1106249"/>
          <a:ext cx="685863" cy="685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14D20-74F5-4D90-9FD5-6936E775FFC2}">
      <dsp:nvSpPr>
        <dsp:cNvPr id="0" name=""/>
        <dsp:cNvSpPr/>
      </dsp:nvSpPr>
      <dsp:spPr>
        <a:xfrm>
          <a:off x="7760156" y="1869952"/>
          <a:ext cx="1959609" cy="29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Game</a:t>
          </a:r>
        </a:p>
      </dsp:txBody>
      <dsp:txXfrm>
        <a:off x="7760156" y="1869952"/>
        <a:ext cx="1959609" cy="293941"/>
      </dsp:txXfrm>
    </dsp:sp>
    <dsp:sp modelId="{0D6A4F65-5372-457B-97A8-4AADD70D4634}">
      <dsp:nvSpPr>
        <dsp:cNvPr id="0" name=""/>
        <dsp:cNvSpPr/>
      </dsp:nvSpPr>
      <dsp:spPr>
        <a:xfrm>
          <a:off x="7760156" y="2200098"/>
          <a:ext cx="1959609" cy="716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Control the game flow</a:t>
          </a:r>
        </a:p>
      </dsp:txBody>
      <dsp:txXfrm>
        <a:off x="7760156" y="2200098"/>
        <a:ext cx="1959609" cy="716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6E53A-3329-45B6-B2FC-60BAC62B58C8}">
      <dsp:nvSpPr>
        <dsp:cNvPr id="0" name=""/>
        <dsp:cNvSpPr/>
      </dsp:nvSpPr>
      <dsp:spPr>
        <a:xfrm>
          <a:off x="0" y="412314"/>
          <a:ext cx="5641974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458216" rIns="4378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Don’t copy it into your backpack(Use vector, so you can use the function)</a:t>
          </a:r>
        </a:p>
      </dsp:txBody>
      <dsp:txXfrm>
        <a:off x="0" y="412314"/>
        <a:ext cx="5641974" cy="1178100"/>
      </dsp:txXfrm>
    </dsp:sp>
    <dsp:sp modelId="{2E8BEFC8-774E-4319-A9D5-3A9A2157AD97}">
      <dsp:nvSpPr>
        <dsp:cNvPr id="0" name=""/>
        <dsp:cNvSpPr/>
      </dsp:nvSpPr>
      <dsp:spPr>
        <a:xfrm>
          <a:off x="282098" y="87594"/>
          <a:ext cx="3949382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Null pointer</a:t>
          </a:r>
          <a:endParaRPr lang="en-US" sz="2200" kern="1200"/>
        </a:p>
      </dsp:txBody>
      <dsp:txXfrm>
        <a:off x="313801" y="119297"/>
        <a:ext cx="3885976" cy="586034"/>
      </dsp:txXfrm>
    </dsp:sp>
    <dsp:sp modelId="{DA8E46F3-C894-45CC-95F8-CF912790E554}">
      <dsp:nvSpPr>
        <dsp:cNvPr id="0" name=""/>
        <dsp:cNvSpPr/>
      </dsp:nvSpPr>
      <dsp:spPr>
        <a:xfrm>
          <a:off x="0" y="2033935"/>
          <a:ext cx="5641974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458216" rIns="4378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Remember move the weapon, armor, backpack.</a:t>
          </a:r>
        </a:p>
      </dsp:txBody>
      <dsp:txXfrm>
        <a:off x="0" y="2033935"/>
        <a:ext cx="5641974" cy="1178100"/>
      </dsp:txXfrm>
    </dsp:sp>
    <dsp:sp modelId="{AEF9DC5C-B8A3-4BC1-A6E4-FA344739655B}">
      <dsp:nvSpPr>
        <dsp:cNvPr id="0" name=""/>
        <dsp:cNvSpPr/>
      </dsp:nvSpPr>
      <dsp:spPr>
        <a:xfrm>
          <a:off x="282098" y="1709215"/>
          <a:ext cx="3949382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Role Upgrading</a:t>
          </a:r>
          <a:endParaRPr lang="en-US" sz="2200" kern="1200"/>
        </a:p>
      </dsp:txBody>
      <dsp:txXfrm>
        <a:off x="313801" y="1740918"/>
        <a:ext cx="3885976" cy="586034"/>
      </dsp:txXfrm>
    </dsp:sp>
    <dsp:sp modelId="{0EC09249-98D0-4782-995B-84E9131737CC}">
      <dsp:nvSpPr>
        <dsp:cNvPr id="0" name=""/>
        <dsp:cNvSpPr/>
      </dsp:nvSpPr>
      <dsp:spPr>
        <a:xfrm>
          <a:off x="0" y="3655555"/>
          <a:ext cx="5641974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880" tIns="458216" rIns="4378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The memory which is not used has to delete.</a:t>
          </a:r>
        </a:p>
      </dsp:txBody>
      <dsp:txXfrm>
        <a:off x="0" y="3655555"/>
        <a:ext cx="5641974" cy="1178100"/>
      </dsp:txXfrm>
    </dsp:sp>
    <dsp:sp modelId="{CA47498D-1CD8-4CF9-A26E-A052D363A772}">
      <dsp:nvSpPr>
        <dsp:cNvPr id="0" name=""/>
        <dsp:cNvSpPr/>
      </dsp:nvSpPr>
      <dsp:spPr>
        <a:xfrm>
          <a:off x="282098" y="3330835"/>
          <a:ext cx="3949382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delete</a:t>
          </a:r>
          <a:endParaRPr lang="en-US" sz="2200" kern="1200"/>
        </a:p>
      </dsp:txBody>
      <dsp:txXfrm>
        <a:off x="313801" y="3362538"/>
        <a:ext cx="3885976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15F43-20D5-45D9-86AF-6362057C8F91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55366-57B8-4437-A14C-9F53EF24334F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2BBDB-A0F2-45AD-A5FF-18D65B3E72C9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Finish the function of saving file.</a:t>
          </a:r>
          <a:endParaRPr lang="en-US" sz="2500" kern="1200"/>
        </a:p>
      </dsp:txBody>
      <dsp:txXfrm>
        <a:off x="1623616" y="600"/>
        <a:ext cx="4018358" cy="1405728"/>
      </dsp:txXfrm>
    </dsp:sp>
    <dsp:sp modelId="{C38F1D79-9052-4254-A794-82E34C23FDC8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CA4A4-E904-4911-B436-98EE1F3FD87E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88C6E-A9E9-482D-BD8F-3B497F31EFA3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Try to combine with Windows form</a:t>
          </a:r>
          <a:endParaRPr lang="en-US" sz="2500" kern="1200"/>
        </a:p>
      </dsp:txBody>
      <dsp:txXfrm>
        <a:off x="1623616" y="1757760"/>
        <a:ext cx="4018358" cy="1405728"/>
      </dsp:txXfrm>
    </dsp:sp>
    <dsp:sp modelId="{341A29C0-F78F-4208-AD23-370E28FDE5CA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1CEB7-FB32-4DC3-A28D-6D7D34B97C1F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03A8B-4BFB-44D0-9977-C2DF805615E6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Try to write the games by Unity or SFML</a:t>
          </a:r>
          <a:endParaRPr lang="en-US" sz="2500" kern="1200"/>
        </a:p>
      </dsp:txBody>
      <dsp:txXfrm>
        <a:off x="1623616" y="3514921"/>
        <a:ext cx="4018358" cy="1405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E5BC1-C474-414A-AED1-00642C3E27F0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B6BF9-3315-43CD-AB33-D5A76280CA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23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B6BF9-3315-43CD-AB33-D5A76280CA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379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B6BF9-3315-43CD-AB33-D5A76280CAA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66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B6BF9-3315-43CD-AB33-D5A76280CAA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17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119893A-8338-4302-9C48-41DF20B2F1A1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4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81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5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43400"/>
            <a:ext cx="10786871" cy="1082219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25619"/>
            <a:ext cx="10786872" cy="4383741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1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3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41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24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41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91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93A-8338-4302-9C48-41DF20B2F1A1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7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19893A-8338-4302-9C48-41DF20B2F1A1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B084AB-6810-4BBE-9B07-A5B4D80CC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3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400" dirty="0">
                <a:solidFill>
                  <a:srgbClr val="FFFFFF"/>
                </a:solidFill>
              </a:rPr>
              <a:t>OOP Final Project</a:t>
            </a:r>
            <a:br>
              <a:rPr lang="en-US" altLang="zh-TW" sz="4400" dirty="0">
                <a:solidFill>
                  <a:srgbClr val="FFFFFF"/>
                </a:solidFill>
              </a:rPr>
            </a:br>
            <a:r>
              <a:rPr lang="en-US" altLang="zh-TW" sz="4400" b="1" i="1" dirty="0">
                <a:solidFill>
                  <a:srgbClr val="FFFFFF"/>
                </a:solidFill>
              </a:rPr>
              <a:t>RPG GAME</a:t>
            </a:r>
            <a:endParaRPr lang="zh-TW" altLang="en-US" sz="4400" b="1" i="1" dirty="0">
              <a:solidFill>
                <a:srgbClr val="FFFF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r>
              <a:rPr lang="en-US" altLang="zh-TW" sz="1600">
                <a:solidFill>
                  <a:srgbClr val="FFFFFF"/>
                </a:solidFill>
              </a:rPr>
              <a:t>E14056114 </a:t>
            </a:r>
            <a:r>
              <a:rPr lang="zh-TW" altLang="en-US" sz="1600">
                <a:solidFill>
                  <a:srgbClr val="FFFFFF"/>
                </a:solidFill>
              </a:rPr>
              <a:t>徐顯舜</a:t>
            </a:r>
            <a:endParaRPr lang="en-US" altLang="zh-TW" sz="16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1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3008" y="780451"/>
            <a:ext cx="10786871" cy="1082219"/>
          </a:xfrm>
        </p:spPr>
        <p:txBody>
          <a:bodyPr/>
          <a:lstStyle/>
          <a:p>
            <a:r>
              <a:rPr lang="en-US" altLang="zh-TW" dirty="0" err="1"/>
              <a:t>Uml</a:t>
            </a:r>
            <a:r>
              <a:rPr lang="en-US" altLang="zh-TW" dirty="0"/>
              <a:t> diagram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5E8A4F-780E-4CFB-BC54-1C93A97E6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" b="7039"/>
          <a:stretch/>
        </p:blipFill>
        <p:spPr>
          <a:xfrm>
            <a:off x="821944" y="1805095"/>
            <a:ext cx="10548112" cy="490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8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exceptions</a:t>
            </a:r>
            <a:endParaRPr lang="zh-TW" altLang="en-US">
              <a:solidFill>
                <a:srgbClr val="FFFFFF"/>
              </a:solidFill>
            </a:endParaRPr>
          </a:p>
        </p:txBody>
      </p:sp>
      <p:graphicFrame>
        <p:nvGraphicFramePr>
          <p:cNvPr id="15" name="內容版面配置區 2">
            <a:extLst>
              <a:ext uri="{FF2B5EF4-FFF2-40B4-BE49-F238E27FC236}">
                <a16:creationId xmlns:a16="http://schemas.microsoft.com/office/drawing/2014/main" id="{11548140-D806-4485-8848-3FA7763EB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94577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71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future</a:t>
            </a:r>
            <a:endParaRPr lang="zh-TW" altLang="en-US">
              <a:solidFill>
                <a:srgbClr val="FFFFFF"/>
              </a:solidFill>
            </a:endParaRPr>
          </a:p>
        </p:txBody>
      </p:sp>
      <p:graphicFrame>
        <p:nvGraphicFramePr>
          <p:cNvPr id="7" name="內容版面配置區 2">
            <a:extLst>
              <a:ext uri="{FF2B5EF4-FFF2-40B4-BE49-F238E27FC236}">
                <a16:creationId xmlns:a16="http://schemas.microsoft.com/office/drawing/2014/main" id="{418A5671-6463-414B-9B4B-D0566B518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04597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2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altLang="zh-TW"/>
              <a:t>motivation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 numCol="1">
            <a:normAutofit/>
          </a:bodyPr>
          <a:lstStyle/>
          <a:p>
            <a:r>
              <a:rPr lang="en-US" altLang="zh-TW" b="1" dirty="0"/>
              <a:t>Switch / XBOX game</a:t>
            </a:r>
            <a:endParaRPr lang="en-US" altLang="zh-TW" dirty="0"/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Interesting and wondering how to make a game.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b="1" dirty="0"/>
              <a:t>Friends </a:t>
            </a:r>
            <a:endParaRPr lang="en-US" altLang="zh-TW" dirty="0"/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They make the games by Unity / SFML.</a:t>
            </a:r>
            <a:endParaRPr lang="en-US" altLang="zh-TW" dirty="0"/>
          </a:p>
        </p:txBody>
      </p:sp>
      <p:pic>
        <p:nvPicPr>
          <p:cNvPr id="5" name="圖片 4" descr="一張含有 黑暗 的圖片&#10;&#10;自動產生的描述">
            <a:extLst>
              <a:ext uri="{FF2B5EF4-FFF2-40B4-BE49-F238E27FC236}">
                <a16:creationId xmlns:a16="http://schemas.microsoft.com/office/drawing/2014/main" id="{1321D556-79B3-4B02-803D-3D7DFE1179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67" y="1818258"/>
            <a:ext cx="3999654" cy="1449874"/>
          </a:xfrm>
          <a:prstGeom prst="rect">
            <a:avLst/>
          </a:prstGeom>
        </p:spPr>
      </p:pic>
      <p:pic>
        <p:nvPicPr>
          <p:cNvPr id="8" name="圖片 7" descr="一張含有 美工圖案 的圖片&#10;&#10;自動產生的描述">
            <a:extLst>
              <a:ext uri="{FF2B5EF4-FFF2-40B4-BE49-F238E27FC236}">
                <a16:creationId xmlns:a16="http://schemas.microsoft.com/office/drawing/2014/main" id="{3497520D-98DC-4FBA-B7F7-0D144AFAE8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67" y="3589867"/>
            <a:ext cx="3999654" cy="13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5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4839" y="649226"/>
            <a:ext cx="3608827" cy="1301790"/>
          </a:xfrm>
        </p:spPr>
        <p:txBody>
          <a:bodyPr>
            <a:normAutofit/>
          </a:bodyPr>
          <a:lstStyle/>
          <a:p>
            <a:r>
              <a:rPr lang="en-US" altLang="zh-TW" dirty="0"/>
              <a:t>Game’s flow</a:t>
            </a:r>
            <a:endParaRPr lang="zh-TW" altLang="en-US" dirty="0"/>
          </a:p>
        </p:txBody>
      </p:sp>
      <p:sp>
        <p:nvSpPr>
          <p:cNvPr id="71" name="圓角矩形 4">
            <a:extLst>
              <a:ext uri="{FF2B5EF4-FFF2-40B4-BE49-F238E27FC236}">
                <a16:creationId xmlns:a16="http://schemas.microsoft.com/office/drawing/2014/main" id="{A614D2D1-1B2C-4CF4-B9F1-85FCF7B6FDF4}"/>
              </a:ext>
            </a:extLst>
          </p:cNvPr>
          <p:cNvSpPr/>
          <p:nvPr/>
        </p:nvSpPr>
        <p:spPr>
          <a:xfrm>
            <a:off x="1774067" y="2334950"/>
            <a:ext cx="2065468" cy="935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 starts</a:t>
            </a:r>
            <a:br>
              <a:rPr lang="en-US" altLang="zh-TW" dirty="0"/>
            </a:br>
            <a:r>
              <a:rPr lang="en-US" altLang="zh-TW" dirty="0"/>
              <a:t>playing the game</a:t>
            </a:r>
            <a:endParaRPr lang="zh-TW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6875D2A-0BC5-4CBB-8340-58FCE0B59484}"/>
              </a:ext>
            </a:extLst>
          </p:cNvPr>
          <p:cNvSpPr/>
          <p:nvPr/>
        </p:nvSpPr>
        <p:spPr>
          <a:xfrm>
            <a:off x="4405104" y="2345708"/>
            <a:ext cx="2065468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the map</a:t>
            </a:r>
            <a:br>
              <a:rPr lang="en-US" altLang="zh-TW" dirty="0"/>
            </a:br>
            <a:r>
              <a:rPr lang="en-US" altLang="zh-TW" dirty="0"/>
              <a:t>from a file</a:t>
            </a:r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66E4B96-F9B9-4C19-B7A2-3C4D781A69BE}"/>
              </a:ext>
            </a:extLst>
          </p:cNvPr>
          <p:cNvSpPr/>
          <p:nvPr/>
        </p:nvSpPr>
        <p:spPr>
          <a:xfrm>
            <a:off x="7206131" y="2345708"/>
            <a:ext cx="2065468" cy="925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 walks</a:t>
            </a:r>
            <a:br>
              <a:rPr lang="en-US" altLang="zh-TW" dirty="0"/>
            </a:br>
            <a:r>
              <a:rPr lang="en-US" altLang="zh-TW" dirty="0"/>
              <a:t>within the field (map)</a:t>
            </a:r>
            <a:endParaRPr lang="zh-TW" altLang="en-US" dirty="0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DF2870E7-1A47-42E1-8A94-6464B94A96CB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3839535" y="2802908"/>
            <a:ext cx="5655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30B95FBD-27CE-4F8A-AF1A-B415DB4CBB94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6470572" y="2802908"/>
            <a:ext cx="718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F0C179F7-0897-4E7A-9270-6555129E7A1A}"/>
              </a:ext>
            </a:extLst>
          </p:cNvPr>
          <p:cNvCxnSpPr>
            <a:stCxn id="74" idx="2"/>
          </p:cNvCxnSpPr>
          <p:nvPr/>
        </p:nvCxnSpPr>
        <p:spPr>
          <a:xfrm flipH="1">
            <a:off x="8233037" y="3270866"/>
            <a:ext cx="5828" cy="602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流程圖: 決策 82">
            <a:extLst>
              <a:ext uri="{FF2B5EF4-FFF2-40B4-BE49-F238E27FC236}">
                <a16:creationId xmlns:a16="http://schemas.microsoft.com/office/drawing/2014/main" id="{772E0D82-BA07-4AD3-A187-6D4CB31A2F36}"/>
              </a:ext>
            </a:extLst>
          </p:cNvPr>
          <p:cNvSpPr/>
          <p:nvPr/>
        </p:nvSpPr>
        <p:spPr>
          <a:xfrm>
            <a:off x="7087348" y="3881478"/>
            <a:ext cx="2291378" cy="925158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Encounter monsters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A94972E-5928-4796-B2BB-5ACECC758F86}"/>
              </a:ext>
            </a:extLst>
          </p:cNvPr>
          <p:cNvSpPr txBox="1"/>
          <p:nvPr/>
        </p:nvSpPr>
        <p:spPr>
          <a:xfrm>
            <a:off x="9432289" y="394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D7BAD67B-3472-4EB7-9566-185A9210F071}"/>
              </a:ext>
            </a:extLst>
          </p:cNvPr>
          <p:cNvCxnSpPr/>
          <p:nvPr/>
        </p:nvCxnSpPr>
        <p:spPr>
          <a:xfrm flipH="1">
            <a:off x="9271599" y="2819159"/>
            <a:ext cx="669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425B0DB2-2C30-46A4-8C81-89AF7E839833}"/>
              </a:ext>
            </a:extLst>
          </p:cNvPr>
          <p:cNvCxnSpPr/>
          <p:nvPr/>
        </p:nvCxnSpPr>
        <p:spPr>
          <a:xfrm flipV="1">
            <a:off x="9432289" y="4342711"/>
            <a:ext cx="548640" cy="4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47E4973-57E2-471F-BFE8-AD0FE277811D}"/>
              </a:ext>
            </a:extLst>
          </p:cNvPr>
          <p:cNvCxnSpPr>
            <a:cxnSpLocks/>
          </p:cNvCxnSpPr>
          <p:nvPr/>
        </p:nvCxnSpPr>
        <p:spPr>
          <a:xfrm flipV="1">
            <a:off x="10163531" y="2942014"/>
            <a:ext cx="0" cy="2753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392A55D9-B3CB-45E9-A459-D959D22AF495}"/>
              </a:ext>
            </a:extLst>
          </p:cNvPr>
          <p:cNvSpPr/>
          <p:nvPr/>
        </p:nvSpPr>
        <p:spPr>
          <a:xfrm>
            <a:off x="4391714" y="3897324"/>
            <a:ext cx="2065468" cy="925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Determine</a:t>
            </a:r>
            <a:br>
              <a:rPr lang="en-US" altLang="zh-TW"/>
            </a:br>
            <a:r>
              <a:rPr lang="en-US" altLang="zh-TW"/>
              <a:t>the order of action</a:t>
            </a:r>
            <a:endParaRPr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18636DF-4D75-4752-8D86-9B8DC298E7C0}"/>
              </a:ext>
            </a:extLst>
          </p:cNvPr>
          <p:cNvSpPr/>
          <p:nvPr/>
        </p:nvSpPr>
        <p:spPr>
          <a:xfrm>
            <a:off x="1745450" y="3897324"/>
            <a:ext cx="2065468" cy="925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Player Death(lose)</a:t>
            </a:r>
            <a:endParaRPr lang="zh-TW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2080FBB-2C0A-4FCA-9596-7DA9ADC8AE02}"/>
              </a:ext>
            </a:extLst>
          </p:cNvPr>
          <p:cNvSpPr/>
          <p:nvPr/>
        </p:nvSpPr>
        <p:spPr>
          <a:xfrm>
            <a:off x="4391714" y="5488264"/>
            <a:ext cx="2065468" cy="925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Beat the monster</a:t>
            </a:r>
            <a:endParaRPr lang="zh-TW" altLang="en-US" dirty="0"/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0AF3F198-F68F-493B-B236-D2C8C61B9BCA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3837699" y="4359903"/>
            <a:ext cx="5540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93BC545-E294-4221-AA5C-3091525BDC33}"/>
              </a:ext>
            </a:extLst>
          </p:cNvPr>
          <p:cNvSpPr txBox="1"/>
          <p:nvPr/>
        </p:nvSpPr>
        <p:spPr>
          <a:xfrm>
            <a:off x="6575049" y="397337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327F9E6D-CA76-4A36-A362-1604881ED693}"/>
              </a:ext>
            </a:extLst>
          </p:cNvPr>
          <p:cNvCxnSpPr>
            <a:cxnSpLocks/>
          </p:cNvCxnSpPr>
          <p:nvPr/>
        </p:nvCxnSpPr>
        <p:spPr>
          <a:xfrm flipH="1">
            <a:off x="6470572" y="4342711"/>
            <a:ext cx="5540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AC11BBC1-ACF2-4616-8D5E-0FEC4048A857}"/>
              </a:ext>
            </a:extLst>
          </p:cNvPr>
          <p:cNvCxnSpPr/>
          <p:nvPr/>
        </p:nvCxnSpPr>
        <p:spPr>
          <a:xfrm flipH="1">
            <a:off x="5437838" y="4857269"/>
            <a:ext cx="5828" cy="602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1B4090F6-BC05-4557-A915-E9FEB8FBCFA5}"/>
              </a:ext>
            </a:extLst>
          </p:cNvPr>
          <p:cNvSpPr/>
          <p:nvPr/>
        </p:nvSpPr>
        <p:spPr>
          <a:xfrm>
            <a:off x="1725239" y="5488264"/>
            <a:ext cx="2065468" cy="925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Boss  Death(win)</a:t>
            </a:r>
            <a:endParaRPr lang="zh-TW" altLang="en-US" dirty="0"/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FC01BB2-0D57-475C-A516-AB89F8D17593}"/>
              </a:ext>
            </a:extLst>
          </p:cNvPr>
          <p:cNvCxnSpPr>
            <a:cxnSpLocks/>
          </p:cNvCxnSpPr>
          <p:nvPr/>
        </p:nvCxnSpPr>
        <p:spPr>
          <a:xfrm flipH="1">
            <a:off x="3837698" y="5950843"/>
            <a:ext cx="5540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75233312-4DDD-4A03-8D7C-37662C082EF1}"/>
              </a:ext>
            </a:extLst>
          </p:cNvPr>
          <p:cNvCxnSpPr>
            <a:cxnSpLocks/>
          </p:cNvCxnSpPr>
          <p:nvPr/>
        </p:nvCxnSpPr>
        <p:spPr>
          <a:xfrm flipV="1">
            <a:off x="6575049" y="5950843"/>
            <a:ext cx="3588482" cy="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53C02893-292D-4B00-813A-B1BF09211FB8}"/>
              </a:ext>
            </a:extLst>
          </p:cNvPr>
          <p:cNvCxnSpPr>
            <a:cxnSpLocks/>
          </p:cNvCxnSpPr>
          <p:nvPr/>
        </p:nvCxnSpPr>
        <p:spPr>
          <a:xfrm flipV="1">
            <a:off x="8233037" y="1585142"/>
            <a:ext cx="0" cy="749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流程圖: 決策 110">
            <a:extLst>
              <a:ext uri="{FF2B5EF4-FFF2-40B4-BE49-F238E27FC236}">
                <a16:creationId xmlns:a16="http://schemas.microsoft.com/office/drawing/2014/main" id="{EABEBB1A-89F2-424F-813F-5080905441F4}"/>
              </a:ext>
            </a:extLst>
          </p:cNvPr>
          <p:cNvSpPr/>
          <p:nvPr/>
        </p:nvSpPr>
        <p:spPr>
          <a:xfrm>
            <a:off x="7087348" y="649226"/>
            <a:ext cx="2291378" cy="925158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Shopping Mall</a:t>
            </a:r>
            <a:endParaRPr lang="zh-TW" altLang="en-US" dirty="0"/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08C07213-377B-4B21-9D8B-E3780E33BC53}"/>
              </a:ext>
            </a:extLst>
          </p:cNvPr>
          <p:cNvCxnSpPr>
            <a:cxnSpLocks/>
          </p:cNvCxnSpPr>
          <p:nvPr/>
        </p:nvCxnSpPr>
        <p:spPr>
          <a:xfrm>
            <a:off x="9378726" y="1111805"/>
            <a:ext cx="718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9359F3ED-3A17-4520-8B5A-8B5CDA847A18}"/>
              </a:ext>
            </a:extLst>
          </p:cNvPr>
          <p:cNvCxnSpPr>
            <a:cxnSpLocks/>
          </p:cNvCxnSpPr>
          <p:nvPr/>
        </p:nvCxnSpPr>
        <p:spPr>
          <a:xfrm>
            <a:off x="10163531" y="1283927"/>
            <a:ext cx="0" cy="1424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67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Techniques</a:t>
            </a:r>
            <a:endParaRPr lang="zh-TW" altLang="en-US">
              <a:solidFill>
                <a:srgbClr val="FFFFFF"/>
              </a:solidFill>
            </a:endParaRPr>
          </a:p>
        </p:txBody>
      </p:sp>
      <p:graphicFrame>
        <p:nvGraphicFramePr>
          <p:cNvPr id="7" name="內容版面配置區 2">
            <a:extLst>
              <a:ext uri="{FF2B5EF4-FFF2-40B4-BE49-F238E27FC236}">
                <a16:creationId xmlns:a16="http://schemas.microsoft.com/office/drawing/2014/main" id="{D8C64DCC-4BE7-4E0B-9E2D-DB064A704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58411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11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zh-TW"/>
              <a:t>Class type</a:t>
            </a:r>
            <a:endParaRPr lang="zh-TW" alt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CA66232-368B-4EC8-A3BE-0A4F7E19350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378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759670"/>
            <a:ext cx="10786871" cy="1082219"/>
          </a:xfrm>
        </p:spPr>
        <p:txBody>
          <a:bodyPr/>
          <a:lstStyle/>
          <a:p>
            <a:r>
              <a:rPr lang="en-US" altLang="zh-TW" cap="none" dirty="0">
                <a:latin typeface="Consolas" panose="020B0609020204030204" pitchFamily="49" charset="0"/>
              </a:rPr>
              <a:t>Player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C5E609C-C458-4715-8639-098F89B88259}"/>
              </a:ext>
            </a:extLst>
          </p:cNvPr>
          <p:cNvSpPr/>
          <p:nvPr/>
        </p:nvSpPr>
        <p:spPr>
          <a:xfrm>
            <a:off x="1569421" y="2374335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Otaku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6AF653-ECAF-4FBC-BA50-A01B9AEB7A6B}"/>
              </a:ext>
            </a:extLst>
          </p:cNvPr>
          <p:cNvSpPr/>
          <p:nvPr/>
        </p:nvSpPr>
        <p:spPr>
          <a:xfrm>
            <a:off x="1569421" y="3914472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Normal guy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CB2B484-71DE-4231-99DF-E86DF9C8EE88}"/>
              </a:ext>
            </a:extLst>
          </p:cNvPr>
          <p:cNvCxnSpPr>
            <a:stCxn id="31" idx="0"/>
            <a:endCxn id="30" idx="2"/>
          </p:cNvCxnSpPr>
          <p:nvPr/>
        </p:nvCxnSpPr>
        <p:spPr>
          <a:xfrm flipV="1">
            <a:off x="2672080" y="3018056"/>
            <a:ext cx="0" cy="896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5A4A916-0A1E-4328-8A16-1C7C5091DF2C}"/>
              </a:ext>
            </a:extLst>
          </p:cNvPr>
          <p:cNvCxnSpPr/>
          <p:nvPr/>
        </p:nvCxnSpPr>
        <p:spPr>
          <a:xfrm flipV="1">
            <a:off x="2672080" y="4558193"/>
            <a:ext cx="0" cy="896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5C0FACC-294F-4A20-9E02-CA16ACDCC98B}"/>
              </a:ext>
            </a:extLst>
          </p:cNvPr>
          <p:cNvSpPr/>
          <p:nvPr/>
        </p:nvSpPr>
        <p:spPr>
          <a:xfrm>
            <a:off x="1569421" y="5454609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Whole pack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7DAB75A-6384-423E-B243-C2C54F2F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854" y="2371230"/>
            <a:ext cx="6066818" cy="4023360"/>
          </a:xfrm>
        </p:spPr>
        <p:txBody>
          <a:bodyPr numCol="1">
            <a:normAutofit lnSpcReduction="10000"/>
          </a:bodyPr>
          <a:lstStyle/>
          <a:p>
            <a:r>
              <a:rPr lang="en-US" altLang="zh-TW" b="1" dirty="0"/>
              <a:t>Private data:</a:t>
            </a:r>
            <a:endParaRPr lang="en-US" altLang="zh-TW" dirty="0"/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Attack / defense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Energy / money 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Backpack / armor / weapon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b="1" dirty="0"/>
              <a:t>Public:</a:t>
            </a:r>
            <a:endParaRPr lang="en-US" altLang="zh-TW" dirty="0"/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SetFunction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getFunction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dirty="0" err="1"/>
              <a:t>SpecialSkill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0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759670"/>
            <a:ext cx="10786871" cy="1082219"/>
          </a:xfrm>
        </p:spPr>
        <p:txBody>
          <a:bodyPr/>
          <a:lstStyle/>
          <a:p>
            <a:r>
              <a:rPr lang="en-US" altLang="zh-TW" cap="none" dirty="0">
                <a:latin typeface="Consolas" panose="020B0609020204030204" pitchFamily="49" charset="0"/>
              </a:rPr>
              <a:t>Course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C5E609C-C458-4715-8639-098F89B88259}"/>
              </a:ext>
            </a:extLst>
          </p:cNvPr>
          <p:cNvSpPr/>
          <p:nvPr/>
        </p:nvSpPr>
        <p:spPr>
          <a:xfrm>
            <a:off x="4884928" y="2740814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6AF653-ECAF-4FBC-BA50-A01B9AEB7A6B}"/>
              </a:ext>
            </a:extLst>
          </p:cNvPr>
          <p:cNvSpPr/>
          <p:nvPr/>
        </p:nvSpPr>
        <p:spPr>
          <a:xfrm>
            <a:off x="4884928" y="4280951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FJJ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D6947C7-EE21-4B90-99ED-4BF62FB3E731}"/>
              </a:ext>
            </a:extLst>
          </p:cNvPr>
          <p:cNvSpPr/>
          <p:nvPr/>
        </p:nvSpPr>
        <p:spPr>
          <a:xfrm>
            <a:off x="1196848" y="4280951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Loading small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F4379E-96A2-4756-B1A2-D49F70D26816}"/>
              </a:ext>
            </a:extLst>
          </p:cNvPr>
          <p:cNvSpPr/>
          <p:nvPr/>
        </p:nvSpPr>
        <p:spPr>
          <a:xfrm>
            <a:off x="8476189" y="4280950"/>
            <a:ext cx="2377439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Loading big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6D97DDF-433C-477C-9574-FDC702624503}"/>
              </a:ext>
            </a:extLst>
          </p:cNvPr>
          <p:cNvCxnSpPr>
            <a:stCxn id="32" idx="0"/>
          </p:cNvCxnSpPr>
          <p:nvPr/>
        </p:nvCxnSpPr>
        <p:spPr>
          <a:xfrm flipV="1">
            <a:off x="2299507" y="3384535"/>
            <a:ext cx="3487271" cy="896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CB2B484-71DE-4231-99DF-E86DF9C8EE88}"/>
              </a:ext>
            </a:extLst>
          </p:cNvPr>
          <p:cNvCxnSpPr>
            <a:stCxn id="31" idx="0"/>
            <a:endCxn id="30" idx="2"/>
          </p:cNvCxnSpPr>
          <p:nvPr/>
        </p:nvCxnSpPr>
        <p:spPr>
          <a:xfrm flipV="1">
            <a:off x="5987587" y="3384535"/>
            <a:ext cx="0" cy="896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D0ECB9E-AF3E-48CB-A70D-0FCEF3B7F878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6188397" y="3384535"/>
            <a:ext cx="3476512" cy="896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7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759670"/>
            <a:ext cx="10786871" cy="1082219"/>
          </a:xfrm>
        </p:spPr>
        <p:txBody>
          <a:bodyPr/>
          <a:lstStyle/>
          <a:p>
            <a:r>
              <a:rPr lang="en-US" altLang="zh-TW" cap="none" dirty="0">
                <a:latin typeface="Consolas" panose="020B0609020204030204" pitchFamily="49" charset="0"/>
              </a:rPr>
              <a:t>Item</a:t>
            </a:r>
            <a:r>
              <a:rPr lang="en-US" altLang="zh-TW" dirty="0"/>
              <a:t> Class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C5E609C-C458-4715-8639-098F89B88259}"/>
              </a:ext>
            </a:extLst>
          </p:cNvPr>
          <p:cNvSpPr/>
          <p:nvPr/>
        </p:nvSpPr>
        <p:spPr>
          <a:xfrm>
            <a:off x="4993341" y="1690688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6AF653-ECAF-4FBC-BA50-A01B9AEB7A6B}"/>
              </a:ext>
            </a:extLst>
          </p:cNvPr>
          <p:cNvSpPr/>
          <p:nvPr/>
        </p:nvSpPr>
        <p:spPr>
          <a:xfrm>
            <a:off x="4993341" y="3230825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D6947C7-EE21-4B90-99ED-4BF62FB3E731}"/>
              </a:ext>
            </a:extLst>
          </p:cNvPr>
          <p:cNvSpPr/>
          <p:nvPr/>
        </p:nvSpPr>
        <p:spPr>
          <a:xfrm>
            <a:off x="1305261" y="3230825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F4379E-96A2-4756-B1A2-D49F70D26816}"/>
              </a:ext>
            </a:extLst>
          </p:cNvPr>
          <p:cNvSpPr/>
          <p:nvPr/>
        </p:nvSpPr>
        <p:spPr>
          <a:xfrm>
            <a:off x="8584602" y="3230824"/>
            <a:ext cx="2377439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ConsumableItem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6D97DDF-433C-477C-9574-FDC702624503}"/>
              </a:ext>
            </a:extLst>
          </p:cNvPr>
          <p:cNvCxnSpPr>
            <a:stCxn id="32" idx="0"/>
          </p:cNvCxnSpPr>
          <p:nvPr/>
        </p:nvCxnSpPr>
        <p:spPr>
          <a:xfrm flipV="1">
            <a:off x="2407920" y="2334409"/>
            <a:ext cx="3487271" cy="896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CB2B484-71DE-4231-99DF-E86DF9C8EE88}"/>
              </a:ext>
            </a:extLst>
          </p:cNvPr>
          <p:cNvCxnSpPr>
            <a:stCxn id="31" idx="0"/>
            <a:endCxn id="30" idx="2"/>
          </p:cNvCxnSpPr>
          <p:nvPr/>
        </p:nvCxnSpPr>
        <p:spPr>
          <a:xfrm flipV="1">
            <a:off x="6096000" y="2334409"/>
            <a:ext cx="0" cy="896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D0ECB9E-AF3E-48CB-A70D-0FCEF3B7F878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6296810" y="2334409"/>
            <a:ext cx="3476512" cy="896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214C2D1-DD7A-413F-9089-BB7EA302866D}"/>
              </a:ext>
            </a:extLst>
          </p:cNvPr>
          <p:cNvSpPr/>
          <p:nvPr/>
        </p:nvSpPr>
        <p:spPr>
          <a:xfrm>
            <a:off x="2334407" y="5298083"/>
            <a:ext cx="1636956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Pencil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2D2586-2281-4DB6-8A82-33499FFE323A}"/>
              </a:ext>
            </a:extLst>
          </p:cNvPr>
          <p:cNvSpPr/>
          <p:nvPr/>
        </p:nvSpPr>
        <p:spPr>
          <a:xfrm>
            <a:off x="4151555" y="5298083"/>
            <a:ext cx="1743636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eraser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11090BC-18D0-471F-89B1-3D97677C992A}"/>
              </a:ext>
            </a:extLst>
          </p:cNvPr>
          <p:cNvSpPr/>
          <p:nvPr/>
        </p:nvSpPr>
        <p:spPr>
          <a:xfrm>
            <a:off x="6075383" y="5298083"/>
            <a:ext cx="1885276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Pencil lead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5EBFE9-2E07-43E4-92BF-BFA9800F2292}"/>
              </a:ext>
            </a:extLst>
          </p:cNvPr>
          <p:cNvSpPr/>
          <p:nvPr/>
        </p:nvSpPr>
        <p:spPr>
          <a:xfrm>
            <a:off x="8140851" y="5298083"/>
            <a:ext cx="1756184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food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6A2C9D0-F490-4C10-A0AD-287AD8D8E6DD}"/>
              </a:ext>
            </a:extLst>
          </p:cNvPr>
          <p:cNvSpPr/>
          <p:nvPr/>
        </p:nvSpPr>
        <p:spPr>
          <a:xfrm>
            <a:off x="10083948" y="5298082"/>
            <a:ext cx="1878555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drink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D056EAC-D728-41D0-A747-6F5173C10379}"/>
              </a:ext>
            </a:extLst>
          </p:cNvPr>
          <p:cNvCxnSpPr/>
          <p:nvPr/>
        </p:nvCxnSpPr>
        <p:spPr>
          <a:xfrm flipV="1">
            <a:off x="1150171" y="3874545"/>
            <a:ext cx="1087199" cy="1423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847A182-FED0-4035-9649-197E36C35A42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2557859" y="3874545"/>
            <a:ext cx="595026" cy="142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0281D24-7BB9-4CE6-A7ED-3D5D9DC9F3AE}"/>
              </a:ext>
            </a:extLst>
          </p:cNvPr>
          <p:cNvCxnSpPr>
            <a:stCxn id="38" idx="0"/>
          </p:cNvCxnSpPr>
          <p:nvPr/>
        </p:nvCxnSpPr>
        <p:spPr>
          <a:xfrm flipV="1">
            <a:off x="5023373" y="3874545"/>
            <a:ext cx="885714" cy="142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4603C47A-F803-4850-9DF2-322DE406FF4E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6259155" y="3874545"/>
            <a:ext cx="758866" cy="142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69E17A2-2576-431A-8FB8-7EE2F33F6697}"/>
              </a:ext>
            </a:extLst>
          </p:cNvPr>
          <p:cNvCxnSpPr>
            <a:stCxn id="40" idx="0"/>
          </p:cNvCxnSpPr>
          <p:nvPr/>
        </p:nvCxnSpPr>
        <p:spPr>
          <a:xfrm flipV="1">
            <a:off x="9018943" y="3874545"/>
            <a:ext cx="668317" cy="142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E23A598-990A-4733-9A39-BBD61DA9B744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9897035" y="3892447"/>
            <a:ext cx="1126191" cy="1405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A5EE981-B6D9-4E2D-9027-9038E3EFFD36}"/>
              </a:ext>
            </a:extLst>
          </p:cNvPr>
          <p:cNvSpPr/>
          <p:nvPr/>
        </p:nvSpPr>
        <p:spPr>
          <a:xfrm>
            <a:off x="202601" y="5298086"/>
            <a:ext cx="1895139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altLang="zh-TW" dirty="0"/>
              <a:t>OTHER Class 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CA66232-368B-4EC8-A3BE-0A4F7E193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302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6061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寬螢幕</PresentationFormat>
  <Paragraphs>94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Calibri</vt:lpstr>
      <vt:lpstr>Consolas</vt:lpstr>
      <vt:lpstr>Courier New</vt:lpstr>
      <vt:lpstr>Tw Cen MT</vt:lpstr>
      <vt:lpstr>Tw Cen MT Condensed</vt:lpstr>
      <vt:lpstr>Wingdings 3</vt:lpstr>
      <vt:lpstr>積分</vt:lpstr>
      <vt:lpstr>OOP Final Project RPG GAME</vt:lpstr>
      <vt:lpstr>motivation</vt:lpstr>
      <vt:lpstr>Game’s flow</vt:lpstr>
      <vt:lpstr>Techniques</vt:lpstr>
      <vt:lpstr>Class type</vt:lpstr>
      <vt:lpstr>Player Class</vt:lpstr>
      <vt:lpstr>Course Class</vt:lpstr>
      <vt:lpstr>Item Class</vt:lpstr>
      <vt:lpstr>OTHER Class </vt:lpstr>
      <vt:lpstr>Uml diagram</vt:lpstr>
      <vt:lpstr>exceptions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Final Project RPG GAME</dc:title>
  <dc:creator>徐顯舜</dc:creator>
  <cp:lastModifiedBy>徐顯舜</cp:lastModifiedBy>
  <cp:revision>1</cp:revision>
  <dcterms:created xsi:type="dcterms:W3CDTF">2020-01-04T17:11:08Z</dcterms:created>
  <dcterms:modified xsi:type="dcterms:W3CDTF">2020-01-04T17:11:45Z</dcterms:modified>
</cp:coreProperties>
</file>