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61" r:id="rId8"/>
    <p:sldId id="262" r:id="rId9"/>
    <p:sldId id="270" r:id="rId10"/>
    <p:sldId id="271" r:id="rId11"/>
    <p:sldId id="273" r:id="rId12"/>
    <p:sldId id="272" r:id="rId13"/>
    <p:sldId id="263" r:id="rId14"/>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io Garcia, Carlos" initials="RGC" lastIdx="1" clrIdx="0">
    <p:extLst>
      <p:ext uri="{19B8F6BF-5375-455C-9EA6-DF929625EA0E}">
        <p15:presenceInfo xmlns:p15="http://schemas.microsoft.com/office/powerpoint/2012/main" userId="S::c.rubio.garcia@tue.nl::ee0a103f-2dfd-435b-933e-2bafefa32c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C93B0-5772-4537-A4CD-03A5179315C2}" v="20" dt="2021-09-02T09:57:20.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io Garcia, Carlos" userId="ee0a103f-2dfd-435b-933e-2bafefa32ce9" providerId="ADAL" clId="{D8BC93B0-5772-4537-A4CD-03A5179315C2}"/>
    <pc:docChg chg="undo custSel addSld delSld modSld">
      <pc:chgData name="Rubio Garcia, Carlos" userId="ee0a103f-2dfd-435b-933e-2bafefa32ce9" providerId="ADAL" clId="{D8BC93B0-5772-4537-A4CD-03A5179315C2}" dt="2021-09-02T11:44:30.293" v="2179" actId="20577"/>
      <pc:docMkLst>
        <pc:docMk/>
      </pc:docMkLst>
      <pc:sldChg chg="addSp delSp modSp mod">
        <pc:chgData name="Rubio Garcia, Carlos" userId="ee0a103f-2dfd-435b-933e-2bafefa32ce9" providerId="ADAL" clId="{D8BC93B0-5772-4537-A4CD-03A5179315C2}" dt="2021-09-02T09:57:22.783" v="1903" actId="1076"/>
        <pc:sldMkLst>
          <pc:docMk/>
          <pc:sldMk cId="610875005" sldId="263"/>
        </pc:sldMkLst>
        <pc:spChg chg="mod">
          <ac:chgData name="Rubio Garcia, Carlos" userId="ee0a103f-2dfd-435b-933e-2bafefa32ce9" providerId="ADAL" clId="{D8BC93B0-5772-4537-A4CD-03A5179315C2}" dt="2021-09-02T09:57:18.926" v="1901" actId="20577"/>
          <ac:spMkLst>
            <pc:docMk/>
            <pc:sldMk cId="610875005" sldId="263"/>
            <ac:spMk id="3" creationId="{7ACFEEB3-CC13-4174-B889-2229ECCFFF15}"/>
          </ac:spMkLst>
        </pc:spChg>
        <pc:picChg chg="del">
          <ac:chgData name="Rubio Garcia, Carlos" userId="ee0a103f-2dfd-435b-933e-2bafefa32ce9" providerId="ADAL" clId="{D8BC93B0-5772-4537-A4CD-03A5179315C2}" dt="2021-09-02T09:56:19.053" v="1884" actId="478"/>
          <ac:picMkLst>
            <pc:docMk/>
            <pc:sldMk cId="610875005" sldId="263"/>
            <ac:picMk id="5" creationId="{6916AF3B-A44D-419F-ADA6-59291FAFEB2D}"/>
          </ac:picMkLst>
        </pc:picChg>
        <pc:picChg chg="add mod">
          <ac:chgData name="Rubio Garcia, Carlos" userId="ee0a103f-2dfd-435b-933e-2bafefa32ce9" providerId="ADAL" clId="{D8BC93B0-5772-4537-A4CD-03A5179315C2}" dt="2021-09-02T09:57:00.482" v="1892" actId="1076"/>
          <ac:picMkLst>
            <pc:docMk/>
            <pc:sldMk cId="610875005" sldId="263"/>
            <ac:picMk id="6" creationId="{F16F2CD7-0E47-4A8F-BA72-8FB9A64FAEA9}"/>
          </ac:picMkLst>
        </pc:picChg>
        <pc:picChg chg="add mod">
          <ac:chgData name="Rubio Garcia, Carlos" userId="ee0a103f-2dfd-435b-933e-2bafefa32ce9" providerId="ADAL" clId="{D8BC93B0-5772-4537-A4CD-03A5179315C2}" dt="2021-09-02T09:57:22.783" v="1903" actId="1076"/>
          <ac:picMkLst>
            <pc:docMk/>
            <pc:sldMk cId="610875005" sldId="263"/>
            <ac:picMk id="7" creationId="{F28174A3-B80F-4CCB-BC19-14C12146EE3B}"/>
          </ac:picMkLst>
        </pc:picChg>
      </pc:sldChg>
      <pc:sldChg chg="del">
        <pc:chgData name="Rubio Garcia, Carlos" userId="ee0a103f-2dfd-435b-933e-2bafefa32ce9" providerId="ADAL" clId="{D8BC93B0-5772-4537-A4CD-03A5179315C2}" dt="2021-09-02T09:56:44.376" v="1890" actId="47"/>
        <pc:sldMkLst>
          <pc:docMk/>
          <pc:sldMk cId="1615701563" sldId="264"/>
        </pc:sldMkLst>
      </pc:sldChg>
      <pc:sldChg chg="del">
        <pc:chgData name="Rubio Garcia, Carlos" userId="ee0a103f-2dfd-435b-933e-2bafefa32ce9" providerId="ADAL" clId="{D8BC93B0-5772-4537-A4CD-03A5179315C2}" dt="2021-09-02T09:56:35.534" v="1886" actId="47"/>
        <pc:sldMkLst>
          <pc:docMk/>
          <pc:sldMk cId="482268001" sldId="265"/>
        </pc:sldMkLst>
      </pc:sldChg>
      <pc:sldChg chg="del">
        <pc:chgData name="Rubio Garcia, Carlos" userId="ee0a103f-2dfd-435b-933e-2bafefa32ce9" providerId="ADAL" clId="{D8BC93B0-5772-4537-A4CD-03A5179315C2}" dt="2021-09-02T09:56:37.912" v="1887" actId="47"/>
        <pc:sldMkLst>
          <pc:docMk/>
          <pc:sldMk cId="1546212028" sldId="266"/>
        </pc:sldMkLst>
      </pc:sldChg>
      <pc:sldChg chg="del">
        <pc:chgData name="Rubio Garcia, Carlos" userId="ee0a103f-2dfd-435b-933e-2bafefa32ce9" providerId="ADAL" clId="{D8BC93B0-5772-4537-A4CD-03A5179315C2}" dt="2021-09-02T09:56:41.808" v="1888" actId="47"/>
        <pc:sldMkLst>
          <pc:docMk/>
          <pc:sldMk cId="3354326627" sldId="267"/>
        </pc:sldMkLst>
      </pc:sldChg>
      <pc:sldChg chg="del">
        <pc:chgData name="Rubio Garcia, Carlos" userId="ee0a103f-2dfd-435b-933e-2bafefa32ce9" providerId="ADAL" clId="{D8BC93B0-5772-4537-A4CD-03A5179315C2}" dt="2021-09-02T09:56:42.770" v="1889" actId="47"/>
        <pc:sldMkLst>
          <pc:docMk/>
          <pc:sldMk cId="594605206" sldId="268"/>
        </pc:sldMkLst>
      </pc:sldChg>
      <pc:sldChg chg="modSp mod">
        <pc:chgData name="Rubio Garcia, Carlos" userId="ee0a103f-2dfd-435b-933e-2bafefa32ce9" providerId="ADAL" clId="{D8BC93B0-5772-4537-A4CD-03A5179315C2}" dt="2021-09-02T11:44:30.293" v="2179" actId="20577"/>
        <pc:sldMkLst>
          <pc:docMk/>
          <pc:sldMk cId="1313258571" sldId="270"/>
        </pc:sldMkLst>
        <pc:spChg chg="mod">
          <ac:chgData name="Rubio Garcia, Carlos" userId="ee0a103f-2dfd-435b-933e-2bafefa32ce9" providerId="ADAL" clId="{D8BC93B0-5772-4537-A4CD-03A5179315C2}" dt="2021-09-02T11:44:30.293" v="2179" actId="20577"/>
          <ac:spMkLst>
            <pc:docMk/>
            <pc:sldMk cId="1313258571" sldId="270"/>
            <ac:spMk id="3" creationId="{1FEA15C0-87A9-4786-B275-77374444C31D}"/>
          </ac:spMkLst>
        </pc:spChg>
      </pc:sldChg>
      <pc:sldChg chg="addSp delSp modSp mod addCm delCm">
        <pc:chgData name="Rubio Garcia, Carlos" userId="ee0a103f-2dfd-435b-933e-2bafefa32ce9" providerId="ADAL" clId="{D8BC93B0-5772-4537-A4CD-03A5179315C2}" dt="2021-09-02T09:40:35.928" v="1159" actId="13926"/>
        <pc:sldMkLst>
          <pc:docMk/>
          <pc:sldMk cId="2588988915" sldId="271"/>
        </pc:sldMkLst>
        <pc:spChg chg="mod">
          <ac:chgData name="Rubio Garcia, Carlos" userId="ee0a103f-2dfd-435b-933e-2bafefa32ce9" providerId="ADAL" clId="{D8BC93B0-5772-4537-A4CD-03A5179315C2}" dt="2021-09-02T09:34:41.902" v="1020" actId="20577"/>
          <ac:spMkLst>
            <pc:docMk/>
            <pc:sldMk cId="2588988915" sldId="271"/>
            <ac:spMk id="2" creationId="{7D6F50ED-5C4F-4B4D-B416-68FABF41FDD0}"/>
          </ac:spMkLst>
        </pc:spChg>
        <pc:spChg chg="mod">
          <ac:chgData name="Rubio Garcia, Carlos" userId="ee0a103f-2dfd-435b-933e-2bafefa32ce9" providerId="ADAL" clId="{D8BC93B0-5772-4537-A4CD-03A5179315C2}" dt="2021-09-02T09:37:17.706" v="1071" actId="113"/>
          <ac:spMkLst>
            <pc:docMk/>
            <pc:sldMk cId="2588988915" sldId="271"/>
            <ac:spMk id="3" creationId="{1FEA15C0-87A9-4786-B275-77374444C31D}"/>
          </ac:spMkLst>
        </pc:spChg>
        <pc:spChg chg="add del">
          <ac:chgData name="Rubio Garcia, Carlos" userId="ee0a103f-2dfd-435b-933e-2bafefa32ce9" providerId="ADAL" clId="{D8BC93B0-5772-4537-A4CD-03A5179315C2}" dt="2021-09-02T09:23:16.668" v="5"/>
          <ac:spMkLst>
            <pc:docMk/>
            <pc:sldMk cId="2588988915" sldId="271"/>
            <ac:spMk id="4" creationId="{683A1096-A334-4D12-BCFF-6D2220DDCEF7}"/>
          </ac:spMkLst>
        </pc:spChg>
        <pc:spChg chg="mod">
          <ac:chgData name="Rubio Garcia, Carlos" userId="ee0a103f-2dfd-435b-933e-2bafefa32ce9" providerId="ADAL" clId="{D8BC93B0-5772-4537-A4CD-03A5179315C2}" dt="2021-09-02T09:35:36.808" v="1040" actId="404"/>
          <ac:spMkLst>
            <pc:docMk/>
            <pc:sldMk cId="2588988915" sldId="271"/>
            <ac:spMk id="5" creationId="{0A51930D-255A-4734-88EF-B0701AABCB99}"/>
          </ac:spMkLst>
        </pc:spChg>
        <pc:spChg chg="mod">
          <ac:chgData name="Rubio Garcia, Carlos" userId="ee0a103f-2dfd-435b-933e-2bafefa32ce9" providerId="ADAL" clId="{D8BC93B0-5772-4537-A4CD-03A5179315C2}" dt="2021-09-02T09:35:42.759" v="1046" actId="403"/>
          <ac:spMkLst>
            <pc:docMk/>
            <pc:sldMk cId="2588988915" sldId="271"/>
            <ac:spMk id="6" creationId="{33FDFD0B-E9A1-477D-A8D4-C4906D10BB76}"/>
          </ac:spMkLst>
        </pc:spChg>
        <pc:spChg chg="add del mod">
          <ac:chgData name="Rubio Garcia, Carlos" userId="ee0a103f-2dfd-435b-933e-2bafefa32ce9" providerId="ADAL" clId="{D8BC93B0-5772-4537-A4CD-03A5179315C2}" dt="2021-09-02T09:23:16.436" v="4"/>
          <ac:spMkLst>
            <pc:docMk/>
            <pc:sldMk cId="2588988915" sldId="271"/>
            <ac:spMk id="8" creationId="{24C9C297-03DC-47DB-82AA-C23BA1ABD309}"/>
          </ac:spMkLst>
        </pc:spChg>
        <pc:spChg chg="add del">
          <ac:chgData name="Rubio Garcia, Carlos" userId="ee0a103f-2dfd-435b-933e-2bafefa32ce9" providerId="ADAL" clId="{D8BC93B0-5772-4537-A4CD-03A5179315C2}" dt="2021-09-02T09:25:08.769" v="137"/>
          <ac:spMkLst>
            <pc:docMk/>
            <pc:sldMk cId="2588988915" sldId="271"/>
            <ac:spMk id="10" creationId="{65828415-F897-4DC6-8268-21B6D714884C}"/>
          </ac:spMkLst>
        </pc:spChg>
        <pc:spChg chg="add mod">
          <ac:chgData name="Rubio Garcia, Carlos" userId="ee0a103f-2dfd-435b-933e-2bafefa32ce9" providerId="ADAL" clId="{D8BC93B0-5772-4537-A4CD-03A5179315C2}" dt="2021-09-02T09:35:46.036" v="1047" actId="1076"/>
          <ac:spMkLst>
            <pc:docMk/>
            <pc:sldMk cId="2588988915" sldId="271"/>
            <ac:spMk id="13" creationId="{0B770347-633D-4C4C-B126-75BCD114900E}"/>
          </ac:spMkLst>
        </pc:spChg>
        <pc:spChg chg="add mod">
          <ac:chgData name="Rubio Garcia, Carlos" userId="ee0a103f-2dfd-435b-933e-2bafefa32ce9" providerId="ADAL" clId="{D8BC93B0-5772-4537-A4CD-03A5179315C2}" dt="2021-09-02T09:40:31.155" v="1158" actId="13926"/>
          <ac:spMkLst>
            <pc:docMk/>
            <pc:sldMk cId="2588988915" sldId="271"/>
            <ac:spMk id="16" creationId="{A085CDE5-D985-42B4-B40C-147A66AED54F}"/>
          </ac:spMkLst>
        </pc:spChg>
        <pc:spChg chg="add mod">
          <ac:chgData name="Rubio Garcia, Carlos" userId="ee0a103f-2dfd-435b-933e-2bafefa32ce9" providerId="ADAL" clId="{D8BC93B0-5772-4537-A4CD-03A5179315C2}" dt="2021-09-02T09:40:35.928" v="1159" actId="13926"/>
          <ac:spMkLst>
            <pc:docMk/>
            <pc:sldMk cId="2588988915" sldId="271"/>
            <ac:spMk id="17" creationId="{7C8752F5-4D6B-402E-BC38-7424A9C1ABEC}"/>
          </ac:spMkLst>
        </pc:spChg>
        <pc:spChg chg="add mod">
          <ac:chgData name="Rubio Garcia, Carlos" userId="ee0a103f-2dfd-435b-933e-2bafefa32ce9" providerId="ADAL" clId="{D8BC93B0-5772-4537-A4CD-03A5179315C2}" dt="2021-09-02T09:39:57.696" v="1147" actId="14100"/>
          <ac:spMkLst>
            <pc:docMk/>
            <pc:sldMk cId="2588988915" sldId="271"/>
            <ac:spMk id="18" creationId="{0F354EB8-F4C0-446A-B94E-D6337D434EB5}"/>
          </ac:spMkLst>
        </pc:spChg>
        <pc:spChg chg="add mod">
          <ac:chgData name="Rubio Garcia, Carlos" userId="ee0a103f-2dfd-435b-933e-2bafefa32ce9" providerId="ADAL" clId="{D8BC93B0-5772-4537-A4CD-03A5179315C2}" dt="2021-09-02T09:40:14.719" v="1152" actId="208"/>
          <ac:spMkLst>
            <pc:docMk/>
            <pc:sldMk cId="2588988915" sldId="271"/>
            <ac:spMk id="19" creationId="{AFF494B9-A454-4434-A542-86A0683207BD}"/>
          </ac:spMkLst>
        </pc:spChg>
        <pc:picChg chg="del mod">
          <ac:chgData name="Rubio Garcia, Carlos" userId="ee0a103f-2dfd-435b-933e-2bafefa32ce9" providerId="ADAL" clId="{D8BC93B0-5772-4537-A4CD-03A5179315C2}" dt="2021-09-02T09:25:05.053" v="133" actId="478"/>
          <ac:picMkLst>
            <pc:docMk/>
            <pc:sldMk cId="2588988915" sldId="271"/>
            <ac:picMk id="7" creationId="{B78D601A-383A-499E-9FCF-1E2B9FF1FB79}"/>
          </ac:picMkLst>
        </pc:picChg>
        <pc:picChg chg="del">
          <ac:chgData name="Rubio Garcia, Carlos" userId="ee0a103f-2dfd-435b-933e-2bafefa32ce9" providerId="ADAL" clId="{D8BC93B0-5772-4537-A4CD-03A5179315C2}" dt="2021-09-02T09:35:02.373" v="1027" actId="478"/>
          <ac:picMkLst>
            <pc:docMk/>
            <pc:sldMk cId="2588988915" sldId="271"/>
            <ac:picMk id="9" creationId="{EE5DD148-2AF1-428E-9138-CBFE8E889F40}"/>
          </ac:picMkLst>
        </pc:picChg>
        <pc:picChg chg="add mod">
          <ac:chgData name="Rubio Garcia, Carlos" userId="ee0a103f-2dfd-435b-933e-2bafefa32ce9" providerId="ADAL" clId="{D8BC93B0-5772-4537-A4CD-03A5179315C2}" dt="2021-09-02T09:35:05.944" v="1028" actId="1076"/>
          <ac:picMkLst>
            <pc:docMk/>
            <pc:sldMk cId="2588988915" sldId="271"/>
            <ac:picMk id="12" creationId="{B9C57635-B45F-4BB4-96FD-DBB3657F3E15}"/>
          </ac:picMkLst>
        </pc:picChg>
        <pc:picChg chg="add mod">
          <ac:chgData name="Rubio Garcia, Carlos" userId="ee0a103f-2dfd-435b-933e-2bafefa32ce9" providerId="ADAL" clId="{D8BC93B0-5772-4537-A4CD-03A5179315C2}" dt="2021-09-02T09:36:27.033" v="1049" actId="1076"/>
          <ac:picMkLst>
            <pc:docMk/>
            <pc:sldMk cId="2588988915" sldId="271"/>
            <ac:picMk id="15" creationId="{5B80774A-08EA-47B2-962B-A022E3F8FC6D}"/>
          </ac:picMkLst>
        </pc:picChg>
      </pc:sldChg>
      <pc:sldChg chg="addSp delSp modSp add del mod">
        <pc:chgData name="Rubio Garcia, Carlos" userId="ee0a103f-2dfd-435b-933e-2bafefa32ce9" providerId="ADAL" clId="{D8BC93B0-5772-4537-A4CD-03A5179315C2}" dt="2021-09-02T09:59:44.934" v="2158" actId="20577"/>
        <pc:sldMkLst>
          <pc:docMk/>
          <pc:sldMk cId="4096550695" sldId="272"/>
        </pc:sldMkLst>
        <pc:spChg chg="mod">
          <ac:chgData name="Rubio Garcia, Carlos" userId="ee0a103f-2dfd-435b-933e-2bafefa32ce9" providerId="ADAL" clId="{D8BC93B0-5772-4537-A4CD-03A5179315C2}" dt="2021-09-02T09:58:14.464" v="1928" actId="20577"/>
          <ac:spMkLst>
            <pc:docMk/>
            <pc:sldMk cId="4096550695" sldId="272"/>
            <ac:spMk id="2" creationId="{7D6F50ED-5C4F-4B4D-B416-68FABF41FDD0}"/>
          </ac:spMkLst>
        </pc:spChg>
        <pc:spChg chg="mod">
          <ac:chgData name="Rubio Garcia, Carlos" userId="ee0a103f-2dfd-435b-933e-2bafefa32ce9" providerId="ADAL" clId="{D8BC93B0-5772-4537-A4CD-03A5179315C2}" dt="2021-09-02T09:59:44.934" v="2158" actId="20577"/>
          <ac:spMkLst>
            <pc:docMk/>
            <pc:sldMk cId="4096550695" sldId="272"/>
            <ac:spMk id="3" creationId="{1FEA15C0-87A9-4786-B275-77374444C31D}"/>
          </ac:spMkLst>
        </pc:spChg>
        <pc:picChg chg="add del mod">
          <ac:chgData name="Rubio Garcia, Carlos" userId="ee0a103f-2dfd-435b-933e-2bafefa32ce9" providerId="ADAL" clId="{D8BC93B0-5772-4537-A4CD-03A5179315C2}" dt="2021-09-02T09:57:52.082" v="1914" actId="478"/>
          <ac:picMkLst>
            <pc:docMk/>
            <pc:sldMk cId="4096550695" sldId="272"/>
            <ac:picMk id="7" creationId="{DBC97E6F-313D-4BD1-B294-881D9A9A33D7}"/>
          </ac:picMkLst>
        </pc:picChg>
        <pc:picChg chg="del mod">
          <ac:chgData name="Rubio Garcia, Carlos" userId="ee0a103f-2dfd-435b-933e-2bafefa32ce9" providerId="ADAL" clId="{D8BC93B0-5772-4537-A4CD-03A5179315C2}" dt="2021-09-02T09:55:31.893" v="1880" actId="478"/>
          <ac:picMkLst>
            <pc:docMk/>
            <pc:sldMk cId="4096550695" sldId="272"/>
            <ac:picMk id="8" creationId="{D6918E09-A202-489A-A246-BF9596D5DB0A}"/>
          </ac:picMkLst>
        </pc:picChg>
        <pc:picChg chg="add del mod">
          <ac:chgData name="Rubio Garcia, Carlos" userId="ee0a103f-2dfd-435b-933e-2bafefa32ce9" providerId="ADAL" clId="{D8BC93B0-5772-4537-A4CD-03A5179315C2}" dt="2021-09-02T09:57:16.525" v="1900" actId="21"/>
          <ac:picMkLst>
            <pc:docMk/>
            <pc:sldMk cId="4096550695" sldId="272"/>
            <ac:picMk id="9" creationId="{E6B31E73-B981-4DC4-BACD-6D0ECE9C0936}"/>
          </ac:picMkLst>
        </pc:picChg>
      </pc:sldChg>
      <pc:sldChg chg="addSp delSp modSp add mod">
        <pc:chgData name="Rubio Garcia, Carlos" userId="ee0a103f-2dfd-435b-933e-2bafefa32ce9" providerId="ADAL" clId="{D8BC93B0-5772-4537-A4CD-03A5179315C2}" dt="2021-09-02T09:58:06.562" v="1922" actId="1076"/>
        <pc:sldMkLst>
          <pc:docMk/>
          <pc:sldMk cId="3759140526" sldId="273"/>
        </pc:sldMkLst>
        <pc:spChg chg="mod">
          <ac:chgData name="Rubio Garcia, Carlos" userId="ee0a103f-2dfd-435b-933e-2bafefa32ce9" providerId="ADAL" clId="{D8BC93B0-5772-4537-A4CD-03A5179315C2}" dt="2021-09-02T09:34:46.154" v="1024" actId="20577"/>
          <ac:spMkLst>
            <pc:docMk/>
            <pc:sldMk cId="3759140526" sldId="273"/>
            <ac:spMk id="2" creationId="{7D6F50ED-5C4F-4B4D-B416-68FABF41FDD0}"/>
          </ac:spMkLst>
        </pc:spChg>
        <pc:spChg chg="mod">
          <ac:chgData name="Rubio Garcia, Carlos" userId="ee0a103f-2dfd-435b-933e-2bafefa32ce9" providerId="ADAL" clId="{D8BC93B0-5772-4537-A4CD-03A5179315C2}" dt="2021-09-02T09:58:05.952" v="1921" actId="20577"/>
          <ac:spMkLst>
            <pc:docMk/>
            <pc:sldMk cId="3759140526" sldId="273"/>
            <ac:spMk id="3" creationId="{1FEA15C0-87A9-4786-B275-77374444C31D}"/>
          </ac:spMkLst>
        </pc:spChg>
        <pc:picChg chg="add del mod">
          <ac:chgData name="Rubio Garcia, Carlos" userId="ee0a103f-2dfd-435b-933e-2bafefa32ce9" providerId="ADAL" clId="{D8BC93B0-5772-4537-A4CD-03A5179315C2}" dt="2021-09-02T09:55:29.945" v="1879" actId="21"/>
          <ac:picMkLst>
            <pc:docMk/>
            <pc:sldMk cId="3759140526" sldId="273"/>
            <ac:picMk id="7" creationId="{38433709-2543-430C-A6CF-85886FA4D335}"/>
          </ac:picMkLst>
        </pc:picChg>
        <pc:picChg chg="mod">
          <ac:chgData name="Rubio Garcia, Carlos" userId="ee0a103f-2dfd-435b-933e-2bafefa32ce9" providerId="ADAL" clId="{D8BC93B0-5772-4537-A4CD-03A5179315C2}" dt="2021-09-02T09:58:06.562" v="1922" actId="1076"/>
          <ac:picMkLst>
            <pc:docMk/>
            <pc:sldMk cId="3759140526" sldId="273"/>
            <ac:picMk id="9" creationId="{EE5DD148-2AF1-428E-9138-CBFE8E889F40}"/>
          </ac:picMkLst>
        </pc:picChg>
        <pc:picChg chg="del">
          <ac:chgData name="Rubio Garcia, Carlos" userId="ee0a103f-2dfd-435b-933e-2bafefa32ce9" providerId="ADAL" clId="{D8BC93B0-5772-4537-A4CD-03A5179315C2}" dt="2021-09-02T09:43:38.939" v="1356" actId="478"/>
          <ac:picMkLst>
            <pc:docMk/>
            <pc:sldMk cId="3759140526" sldId="273"/>
            <ac:picMk id="12" creationId="{B9C57635-B45F-4BB4-96FD-DBB3657F3E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7A59-D987-439B-8F02-C732CEDAD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0E2FE478-936B-4EDF-AA6A-1EAC0017B7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7BCFF33E-3ED3-4A30-85A1-2C83D0E27A01}"/>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0693E13D-E1CE-449A-8DBC-99A9D7B725D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48EB33F-F79B-447B-B752-81C975E411EE}"/>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73760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8D95-90B4-462F-8089-4E6E7356B81B}"/>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FE91684-C8E1-44B3-94D3-24B6BF3AD6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903EDB3-0251-4F0C-9E35-8A62424C212C}"/>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233BBC7F-E8A5-4133-B12E-722D1A848A1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03BECD3-94EC-48C1-B379-719E391DFD5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69192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DBF33-3F4D-4993-A338-DAE0B3463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9AFDA067-B1A8-4752-B3A5-8466D96F8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4DA9D0E-A935-4136-908D-CBDC5468C14C}"/>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97CA6A4E-6EFF-4CEF-8AF8-DEB6C152621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1F3FE615-B7FC-4E5D-8244-BA4F6E4B62DD}"/>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30359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E46E-6295-4A08-9FCA-47BD9FB105D9}"/>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2BFBF84-879F-447F-AE3F-2C9CD0C4E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08BF0D1-063D-400C-A62B-2FBC66B45B84}"/>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59F2F766-F332-4714-BA56-FA4717AB2D99}"/>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66D4F25-AC5D-48EF-8EBA-691A934C78DA}"/>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43317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3F25-9FF9-417C-9EFD-5BE657940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1755F2C7-4107-43CC-9D9F-1A732C94F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02504-E963-4711-AEE0-1C47626AD2DC}"/>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0B294DBA-9EFF-4119-97A1-103A69C8380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86D7973-D521-484B-8A53-FBFA3F40C33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68757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0E52-95F2-41ED-AA62-DF793EFDE0D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211D650-06A0-448D-BB76-3E93B9C0B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3076EE93-A39F-4628-A8D5-DB5340BFF6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CC7D0578-23B7-48A5-98FE-1589EF098CFD}"/>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6" name="Footer Placeholder 5">
            <a:extLst>
              <a:ext uri="{FF2B5EF4-FFF2-40B4-BE49-F238E27FC236}">
                <a16:creationId xmlns:a16="http://schemas.microsoft.com/office/drawing/2014/main" id="{78B4066C-6DC8-468F-8362-D0BF2DA45C7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02932A0F-4074-4AC6-B48F-F6EDEC6312EF}"/>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49725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4910-7AD2-4C57-A6F0-5154D8D0CCAE}"/>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8036C85E-155E-4309-AA10-B6E9DD127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52797-CCD1-4CAB-B430-A22797E5A1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58348FE8-5230-4D7F-BA0B-DE9C2E704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1FFDCC-BDBA-4FAB-9A8C-7E7EAFB50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0651EE11-2304-497C-B1DD-D39DA48CAF05}"/>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8" name="Footer Placeholder 7">
            <a:extLst>
              <a:ext uri="{FF2B5EF4-FFF2-40B4-BE49-F238E27FC236}">
                <a16:creationId xmlns:a16="http://schemas.microsoft.com/office/drawing/2014/main" id="{E7715AC1-A26F-4B27-B4D3-7E76BE1FB665}"/>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821DCEA8-6D05-403F-9CF5-A24A5764DC7F}"/>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1558057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FA69-35C7-45F4-9A1D-8EEA24B7F1F4}"/>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2511029D-5EF0-401D-8FA7-5809E88A9A18}"/>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4" name="Footer Placeholder 3">
            <a:extLst>
              <a:ext uri="{FF2B5EF4-FFF2-40B4-BE49-F238E27FC236}">
                <a16:creationId xmlns:a16="http://schemas.microsoft.com/office/drawing/2014/main" id="{93A6E91E-D296-4868-9C08-C6D5FDBF56BE}"/>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CE122934-3D0A-4D10-A28E-CCD071018BA4}"/>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38218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EDC069-F1AB-41B1-99D1-9488F31382FC}"/>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3" name="Footer Placeholder 2">
            <a:extLst>
              <a:ext uri="{FF2B5EF4-FFF2-40B4-BE49-F238E27FC236}">
                <a16:creationId xmlns:a16="http://schemas.microsoft.com/office/drawing/2014/main" id="{BF60BE48-EF56-4776-A775-22FF0C456EE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62EC10F9-12F4-42CA-8F2F-8B3EE5BA5B28}"/>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334366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1BC3-5E68-4F11-AA0E-A50FA428B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4F153958-26BA-41D2-A208-8ADAB9E27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834A9CD6-995D-42CD-8D30-F98BFF867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2EBA63-5325-432F-BB64-12D70DA40386}"/>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6" name="Footer Placeholder 5">
            <a:extLst>
              <a:ext uri="{FF2B5EF4-FFF2-40B4-BE49-F238E27FC236}">
                <a16:creationId xmlns:a16="http://schemas.microsoft.com/office/drawing/2014/main" id="{0FBFBBFC-8325-4B57-A8A3-56C0E05B9E8E}"/>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217981E-4BE3-47DD-9392-6D34842A6B00}"/>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17169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C0A6-594F-45DC-8B87-D66A3F71B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7C158EF1-EE39-4D50-9682-BCA7E8E4F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AF5FCFE9-5185-4050-896B-93454E2F9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72385-BA65-42B4-8483-8F768A7BD6F4}"/>
              </a:ext>
            </a:extLst>
          </p:cNvPr>
          <p:cNvSpPr>
            <a:spLocks noGrp="1"/>
          </p:cNvSpPr>
          <p:nvPr>
            <p:ph type="dt" sz="half" idx="10"/>
          </p:nvPr>
        </p:nvSpPr>
        <p:spPr/>
        <p:txBody>
          <a:bodyPr/>
          <a:lstStyle/>
          <a:p>
            <a:fld id="{10ACC72F-7EB6-4B02-880A-B81D92D2C6E4}" type="datetimeFigureOut">
              <a:rPr lang="en-NL" smtClean="0"/>
              <a:t>02/09/2021</a:t>
            </a:fld>
            <a:endParaRPr lang="en-NL"/>
          </a:p>
        </p:txBody>
      </p:sp>
      <p:sp>
        <p:nvSpPr>
          <p:cNvPr id="6" name="Footer Placeholder 5">
            <a:extLst>
              <a:ext uri="{FF2B5EF4-FFF2-40B4-BE49-F238E27FC236}">
                <a16:creationId xmlns:a16="http://schemas.microsoft.com/office/drawing/2014/main" id="{65F92BDA-77B3-485E-A206-4193D5B2864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CD28405-550C-4722-931B-99D5ACCB40A6}"/>
              </a:ext>
            </a:extLst>
          </p:cNvPr>
          <p:cNvSpPr>
            <a:spLocks noGrp="1"/>
          </p:cNvSpPr>
          <p:nvPr>
            <p:ph type="sldNum" sz="quarter" idx="12"/>
          </p:nvPr>
        </p:nvSpPr>
        <p:spPr/>
        <p:txBody>
          <a:bodyPr/>
          <a:lstStyle/>
          <a:p>
            <a:fld id="{B99E59AB-3242-4EFD-9942-B773CA08F7BF}" type="slidenum">
              <a:rPr lang="en-NL" smtClean="0"/>
              <a:t>‹#›</a:t>
            </a:fld>
            <a:endParaRPr lang="en-NL"/>
          </a:p>
        </p:txBody>
      </p:sp>
    </p:spTree>
    <p:extLst>
      <p:ext uri="{BB962C8B-B14F-4D97-AF65-F5344CB8AC3E}">
        <p14:creationId xmlns:p14="http://schemas.microsoft.com/office/powerpoint/2010/main" val="252561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7D38A-8A31-426C-A681-E8B6CFBE5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1B4D7BE1-E3EF-4473-8FE8-6AA36208D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B34415B-5F22-468F-B3DF-148456AD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CC72F-7EB6-4B02-880A-B81D92D2C6E4}" type="datetimeFigureOut">
              <a:rPr lang="en-NL" smtClean="0"/>
              <a:t>02/09/2021</a:t>
            </a:fld>
            <a:endParaRPr lang="en-NL"/>
          </a:p>
        </p:txBody>
      </p:sp>
      <p:sp>
        <p:nvSpPr>
          <p:cNvPr id="5" name="Footer Placeholder 4">
            <a:extLst>
              <a:ext uri="{FF2B5EF4-FFF2-40B4-BE49-F238E27FC236}">
                <a16:creationId xmlns:a16="http://schemas.microsoft.com/office/drawing/2014/main" id="{B4BDAF12-C4B0-44D2-A1F1-14D9439DD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A2530252-8A63-413B-98A4-C066577A4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E59AB-3242-4EFD-9942-B773CA08F7BF}" type="slidenum">
              <a:rPr lang="en-NL" smtClean="0"/>
              <a:t>‹#›</a:t>
            </a:fld>
            <a:endParaRPr lang="en-NL"/>
          </a:p>
        </p:txBody>
      </p:sp>
    </p:spTree>
    <p:extLst>
      <p:ext uri="{BB962C8B-B14F-4D97-AF65-F5344CB8AC3E}">
        <p14:creationId xmlns:p14="http://schemas.microsoft.com/office/powerpoint/2010/main" val="14505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projectcalico.org/manifests/calico.yam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mastervm@192.168.10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6E07-1868-4224-9B74-F517E96E6013}"/>
              </a:ext>
            </a:extLst>
          </p:cNvPr>
          <p:cNvSpPr>
            <a:spLocks noGrp="1"/>
          </p:cNvSpPr>
          <p:nvPr>
            <p:ph type="ctrTitle"/>
          </p:nvPr>
        </p:nvSpPr>
        <p:spPr/>
        <p:txBody>
          <a:bodyPr/>
          <a:lstStyle/>
          <a:p>
            <a:r>
              <a:rPr lang="en-US" dirty="0"/>
              <a:t>Create Kubernetes cluster with </a:t>
            </a:r>
            <a:r>
              <a:rPr lang="en-US" dirty="0" err="1"/>
              <a:t>Kubeadm</a:t>
            </a:r>
            <a:endParaRPr lang="en-NL" dirty="0"/>
          </a:p>
        </p:txBody>
      </p:sp>
      <p:sp>
        <p:nvSpPr>
          <p:cNvPr id="3" name="Subtitle 2">
            <a:extLst>
              <a:ext uri="{FF2B5EF4-FFF2-40B4-BE49-F238E27FC236}">
                <a16:creationId xmlns:a16="http://schemas.microsoft.com/office/drawing/2014/main" id="{02E16636-5D1D-4AD3-9788-E8CF27D0043E}"/>
              </a:ext>
            </a:extLst>
          </p:cNvPr>
          <p:cNvSpPr>
            <a:spLocks noGrp="1"/>
          </p:cNvSpPr>
          <p:nvPr>
            <p:ph type="subTitle" idx="1"/>
          </p:nvPr>
        </p:nvSpPr>
        <p:spPr/>
        <p:txBody>
          <a:bodyPr/>
          <a:lstStyle/>
          <a:p>
            <a:r>
              <a:rPr lang="en-US" dirty="0"/>
              <a:t>Including a master node and a worker node</a:t>
            </a:r>
            <a:endParaRPr lang="en-NL" dirty="0"/>
          </a:p>
        </p:txBody>
      </p:sp>
    </p:spTree>
    <p:extLst>
      <p:ext uri="{BB962C8B-B14F-4D97-AF65-F5344CB8AC3E}">
        <p14:creationId xmlns:p14="http://schemas.microsoft.com/office/powerpoint/2010/main" val="35485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a:xfrm>
            <a:off x="838200" y="365125"/>
            <a:ext cx="10515600" cy="531520"/>
          </a:xfrm>
        </p:spPr>
        <p:txBody>
          <a:bodyPr>
            <a:normAutofit fontScale="90000"/>
          </a:bodyPr>
          <a:lstStyle/>
          <a:p>
            <a:r>
              <a:rPr lang="en-US" dirty="0"/>
              <a:t>Steps for only Master node (1) </a:t>
            </a:r>
            <a:r>
              <a:rPr lang="en-US" sz="1000" dirty="0"/>
              <a:t>Always with root permission, with command </a:t>
            </a:r>
            <a:r>
              <a:rPr lang="en-US" sz="1000" dirty="0" err="1">
                <a:highlight>
                  <a:srgbClr val="00FF00"/>
                </a:highlight>
              </a:rPr>
              <a:t>sudo</a:t>
            </a:r>
            <a:r>
              <a:rPr lang="en-US" sz="1000" dirty="0">
                <a:highlight>
                  <a:srgbClr val="00FF00"/>
                </a:highlight>
              </a:rPr>
              <a:t> </a:t>
            </a:r>
            <a:r>
              <a:rPr lang="en-US" sz="1000" dirty="0" err="1">
                <a:highlight>
                  <a:srgbClr val="00FF00"/>
                </a:highlight>
              </a:rPr>
              <a:t>su</a:t>
            </a:r>
            <a:r>
              <a:rPr lang="en-US" sz="1000" dirty="0">
                <a:highlight>
                  <a:srgbClr val="00FF00"/>
                </a:highlight>
              </a:rPr>
              <a:t> -</a:t>
            </a:r>
            <a:r>
              <a:rPr lang="en-US" sz="1000" dirty="0"/>
              <a:t>) or putting </a:t>
            </a:r>
            <a:r>
              <a:rPr lang="en-US" sz="1000" dirty="0" err="1"/>
              <a:t>sudo</a:t>
            </a:r>
            <a:r>
              <a:rPr lang="en-US" sz="1000" dirty="0"/>
              <a:t> in front of every command</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a:xfrm>
            <a:off x="838199" y="1358283"/>
            <a:ext cx="11120021" cy="4853386"/>
          </a:xfrm>
        </p:spPr>
        <p:txBody>
          <a:bodyPr>
            <a:normAutofit/>
          </a:bodyPr>
          <a:lstStyle/>
          <a:p>
            <a:r>
              <a:rPr lang="en-US" sz="1400" dirty="0"/>
              <a:t>Initialize Kubernetes </a:t>
            </a:r>
            <a:r>
              <a:rPr lang="en-US" sz="1400" dirty="0">
                <a:highlight>
                  <a:srgbClr val="FFFF00"/>
                </a:highlight>
              </a:rPr>
              <a:t>: </a:t>
            </a:r>
            <a:r>
              <a:rPr lang="en-US" sz="1400" dirty="0" err="1">
                <a:highlight>
                  <a:srgbClr val="FFFF00"/>
                </a:highlight>
              </a:rPr>
              <a:t>sudo</a:t>
            </a:r>
            <a:r>
              <a:rPr lang="en-US" sz="1400" dirty="0">
                <a:highlight>
                  <a:srgbClr val="FFFF00"/>
                </a:highlight>
              </a:rPr>
              <a:t> </a:t>
            </a:r>
            <a:r>
              <a:rPr lang="en-US" sz="1400" dirty="0" err="1">
                <a:highlight>
                  <a:srgbClr val="FFFF00"/>
                </a:highlight>
              </a:rPr>
              <a:t>kubeadm</a:t>
            </a:r>
            <a:r>
              <a:rPr lang="en-US" sz="1400" dirty="0">
                <a:highlight>
                  <a:srgbClr val="FFFF00"/>
                </a:highlight>
              </a:rPr>
              <a:t> </a:t>
            </a:r>
            <a:r>
              <a:rPr lang="en-US" sz="1400" dirty="0" err="1">
                <a:highlight>
                  <a:srgbClr val="FFFF00"/>
                </a:highlight>
              </a:rPr>
              <a:t>init</a:t>
            </a:r>
            <a:r>
              <a:rPr lang="en-US" sz="1400" dirty="0">
                <a:highlight>
                  <a:srgbClr val="FFFF00"/>
                </a:highlight>
              </a:rPr>
              <a:t> --pod-network-</a:t>
            </a:r>
            <a:r>
              <a:rPr lang="en-US" sz="1400" dirty="0" err="1">
                <a:highlight>
                  <a:srgbClr val="FFFF00"/>
                </a:highlight>
              </a:rPr>
              <a:t>cidr</a:t>
            </a:r>
            <a:r>
              <a:rPr lang="en-US" sz="1400" dirty="0">
                <a:highlight>
                  <a:srgbClr val="FFFF00"/>
                </a:highlight>
              </a:rPr>
              <a:t>=192.168.0.0/16</a:t>
            </a:r>
          </a:p>
          <a:p>
            <a:r>
              <a:rPr lang="en-US" sz="1400" dirty="0" err="1"/>
              <a:t>Ejecutar</a:t>
            </a:r>
            <a:r>
              <a:rPr lang="en-US" sz="1400" dirty="0"/>
              <a:t> los </a:t>
            </a:r>
            <a:r>
              <a:rPr lang="en-US" sz="1400" dirty="0" err="1"/>
              <a:t>comandos</a:t>
            </a:r>
            <a:r>
              <a:rPr lang="en-US" sz="1400" dirty="0"/>
              <a:t> que </a:t>
            </a:r>
            <a:r>
              <a:rPr lang="en-US" sz="1400" dirty="0" err="1"/>
              <a:t>vienen</a:t>
            </a:r>
            <a:r>
              <a:rPr lang="en-US" sz="1400" dirty="0"/>
              <a:t> a </a:t>
            </a:r>
            <a:r>
              <a:rPr lang="en-US" sz="1400" dirty="0" err="1"/>
              <a:t>continuacion</a:t>
            </a:r>
            <a:r>
              <a:rPr lang="en-US" sz="1400" dirty="0"/>
              <a:t>:</a:t>
            </a:r>
          </a:p>
          <a:p>
            <a:pPr marL="0" indent="0">
              <a:buNone/>
            </a:pPr>
            <a:r>
              <a:rPr lang="en-US" sz="1400" i="1" dirty="0" err="1">
                <a:highlight>
                  <a:srgbClr val="FFFF00"/>
                </a:highlight>
              </a:rPr>
              <a:t>mkdir</a:t>
            </a:r>
            <a:r>
              <a:rPr lang="en-US" sz="1400" i="1" dirty="0">
                <a:highlight>
                  <a:srgbClr val="FFFF00"/>
                </a:highlight>
              </a:rPr>
              <a:t> -p $HOME/.</a:t>
            </a:r>
            <a:r>
              <a:rPr lang="en-US" sz="1400" i="1" dirty="0" err="1">
                <a:highlight>
                  <a:srgbClr val="FFFF00"/>
                </a:highlight>
              </a:rPr>
              <a:t>kube</a:t>
            </a:r>
            <a:endParaRPr lang="en-US" sz="1400" i="1" dirty="0">
              <a:highlight>
                <a:srgbClr val="FFFF00"/>
              </a:highlight>
            </a:endParaRPr>
          </a:p>
          <a:p>
            <a:pPr marL="0" indent="0">
              <a:buNone/>
            </a:pPr>
            <a:r>
              <a:rPr lang="en-US" sz="1400" i="1" dirty="0" err="1">
                <a:highlight>
                  <a:srgbClr val="FFFF00"/>
                </a:highlight>
              </a:rPr>
              <a:t>sudo</a:t>
            </a:r>
            <a:r>
              <a:rPr lang="en-US" sz="1400" i="1" dirty="0">
                <a:highlight>
                  <a:srgbClr val="FFFF00"/>
                </a:highlight>
              </a:rPr>
              <a:t> cp -</a:t>
            </a:r>
            <a:r>
              <a:rPr lang="en-US" sz="1400" i="1" dirty="0" err="1">
                <a:highlight>
                  <a:srgbClr val="FFFF00"/>
                </a:highlight>
              </a:rPr>
              <a:t>i</a:t>
            </a:r>
            <a:r>
              <a:rPr lang="en-US" sz="1400" i="1" dirty="0">
                <a:highlight>
                  <a:srgbClr val="FFFF00"/>
                </a:highlight>
              </a:rPr>
              <a:t> /</a:t>
            </a:r>
            <a:r>
              <a:rPr lang="en-US" sz="1400" i="1" dirty="0" err="1">
                <a:highlight>
                  <a:srgbClr val="FFFF00"/>
                </a:highlight>
              </a:rPr>
              <a:t>etc</a:t>
            </a:r>
            <a:r>
              <a:rPr lang="en-US" sz="1400" i="1" dirty="0">
                <a:highlight>
                  <a:srgbClr val="FFFF00"/>
                </a:highlight>
              </a:rPr>
              <a:t>/</a:t>
            </a:r>
            <a:r>
              <a:rPr lang="en-US" sz="1400" i="1" dirty="0" err="1">
                <a:highlight>
                  <a:srgbClr val="FFFF00"/>
                </a:highlight>
              </a:rPr>
              <a:t>kubernetes</a:t>
            </a:r>
            <a:r>
              <a:rPr lang="en-US" sz="1400" i="1" dirty="0">
                <a:highlight>
                  <a:srgbClr val="FFFF00"/>
                </a:highlight>
              </a:rPr>
              <a:t>/</a:t>
            </a:r>
            <a:r>
              <a:rPr lang="en-US" sz="1400" i="1" dirty="0" err="1">
                <a:highlight>
                  <a:srgbClr val="FFFF00"/>
                </a:highlight>
              </a:rPr>
              <a:t>admin.conf</a:t>
            </a:r>
            <a:r>
              <a:rPr lang="en-US" sz="1400" i="1" dirty="0">
                <a:highlight>
                  <a:srgbClr val="FFFF00"/>
                </a:highlight>
              </a:rPr>
              <a:t> $HOME/.</a:t>
            </a:r>
            <a:r>
              <a:rPr lang="en-US" sz="1400" i="1" dirty="0" err="1">
                <a:highlight>
                  <a:srgbClr val="FFFF00"/>
                </a:highlight>
              </a:rPr>
              <a:t>kube</a:t>
            </a:r>
            <a:r>
              <a:rPr lang="en-US" sz="1400" i="1" dirty="0">
                <a:highlight>
                  <a:srgbClr val="FFFF00"/>
                </a:highlight>
              </a:rPr>
              <a:t>/config</a:t>
            </a:r>
          </a:p>
          <a:p>
            <a:pPr marL="0" indent="0">
              <a:buNone/>
            </a:pPr>
            <a:r>
              <a:rPr lang="en-US" sz="1400" i="1" dirty="0" err="1">
                <a:highlight>
                  <a:srgbClr val="FFFF00"/>
                </a:highlight>
              </a:rPr>
              <a:t>sudo</a:t>
            </a:r>
            <a:r>
              <a:rPr lang="en-US" sz="1400" i="1" dirty="0">
                <a:highlight>
                  <a:srgbClr val="FFFF00"/>
                </a:highlight>
              </a:rPr>
              <a:t> </a:t>
            </a:r>
            <a:r>
              <a:rPr lang="en-US" sz="1400" i="1" dirty="0" err="1">
                <a:highlight>
                  <a:srgbClr val="FFFF00"/>
                </a:highlight>
              </a:rPr>
              <a:t>chown</a:t>
            </a:r>
            <a:r>
              <a:rPr lang="en-US" sz="1400" i="1" dirty="0">
                <a:highlight>
                  <a:srgbClr val="FFFF00"/>
                </a:highlight>
              </a:rPr>
              <a:t> $(id -u):$(id -g) $HOME/.</a:t>
            </a:r>
            <a:r>
              <a:rPr lang="en-US" sz="1400" i="1" dirty="0" err="1">
                <a:highlight>
                  <a:srgbClr val="FFFF00"/>
                </a:highlight>
              </a:rPr>
              <a:t>kube</a:t>
            </a:r>
            <a:r>
              <a:rPr lang="en-US" sz="1400" i="1" dirty="0">
                <a:highlight>
                  <a:srgbClr val="FFFF00"/>
                </a:highlight>
              </a:rPr>
              <a:t>/config</a:t>
            </a:r>
          </a:p>
          <a:p>
            <a:pPr marL="0" indent="0">
              <a:buNone/>
            </a:pPr>
            <a:endParaRPr lang="en-US" sz="1400" i="1" dirty="0">
              <a:highlight>
                <a:srgbClr val="00FF00"/>
              </a:highlight>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Dowload</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1" i="0" u="none" strike="noStrike" kern="1200" cap="none" spc="0" normalizeH="0" baseline="0" noProof="0" dirty="0" err="1">
                <a:ln>
                  <a:noFill/>
                </a:ln>
                <a:solidFill>
                  <a:prstClr val="black"/>
                </a:solidFill>
                <a:effectLst/>
                <a:uLnTx/>
                <a:uFillTx/>
                <a:latin typeface="Calibri" panose="020F0502020204030204"/>
                <a:ea typeface="+mn-ea"/>
                <a:cs typeface="+mn-cs"/>
              </a:rPr>
              <a:t>Calico,yaml</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file from website </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https://docs.projectcalico.org/manifests/calico.yaml</a:t>
            </a: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Edit the </a:t>
            </a:r>
            <a:r>
              <a:rPr lang="en-US" sz="1400" b="1" dirty="0">
                <a:solidFill>
                  <a:prstClr val="black"/>
                </a:solidFill>
                <a:highlight>
                  <a:srgbClr val="FFFF00"/>
                </a:highlight>
                <a:latin typeface="Calibri" panose="020F0502020204030204"/>
              </a:rPr>
              <a:t>C</a:t>
            </a:r>
            <a:r>
              <a:rPr kumimoji="0" lang="en-US" sz="1400" b="1"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alico.yaml</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file</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Since the BGP has a method that the pods connect to the first IP that is available and working, it can lead to errors when you have many interfaces in a machine. To solve this, we need to edit the </a:t>
            </a:r>
            <a:r>
              <a:rPr kumimoji="0" lang="en-US" sz="140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Calico.yaml</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file and change the following values corresponding to section </a:t>
            </a:r>
            <a:r>
              <a:rPr kumimoji="0" lang="en-US" sz="140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auto-detect the BGP IP address</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Instead, the type (or name) should be “</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IP_AUTODETECTION_METHOD</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and the value selected is “</a:t>
            </a:r>
            <a:r>
              <a:rPr kumimoji="0" lang="en-US" sz="1400" b="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can-reach=172.16.0.4</a:t>
            </a:r>
            <a:r>
              <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which is the IP of my master node. That means, BGP will choose only an IP for the node that can connect to my master node.</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pPr marL="0" indent="0">
              <a:buNone/>
            </a:pPr>
            <a:endParaRPr lang="en-US" sz="1400" i="1" dirty="0">
              <a:solidFill>
                <a:srgbClr val="FF0000"/>
              </a:solidFill>
              <a:highlight>
                <a:srgbClr val="00FFFF"/>
              </a:highlight>
            </a:endParaRPr>
          </a:p>
          <a:p>
            <a:endParaRPr lang="en-US" sz="1400" i="1"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3073277" cy="253916"/>
          </a:xfrm>
          <a:prstGeom prst="rect">
            <a:avLst/>
          </a:prstGeom>
          <a:noFill/>
        </p:spPr>
        <p:txBody>
          <a:bodyPr wrap="none" rtlCol="0">
            <a:spAutoFit/>
          </a:bodyPr>
          <a:lstStyle/>
          <a:p>
            <a:r>
              <a:rPr lang="en-US" sz="1050" dirty="0"/>
              <a:t>https://www.youtube.com/watch?v=mMmxMoprxiY</a:t>
            </a:r>
            <a:endParaRPr lang="en-NL" sz="1050"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430887"/>
          </a:xfrm>
          <a:prstGeom prst="rect">
            <a:avLst/>
          </a:prstGeom>
          <a:noFill/>
        </p:spPr>
        <p:txBody>
          <a:bodyPr wrap="square" rtlCol="0">
            <a:spAutoFit/>
          </a:bodyPr>
          <a:lstStyle/>
          <a:p>
            <a:r>
              <a:rPr lang="en-US" sz="1100" dirty="0"/>
              <a:t>https://github.com/justmeandopensource/kubernetes/blob/master/docs/install-cluster-ubuntu-20.md</a:t>
            </a:r>
            <a:endParaRPr lang="en-NL" sz="1100" dirty="0"/>
          </a:p>
        </p:txBody>
      </p:sp>
      <p:pic>
        <p:nvPicPr>
          <p:cNvPr id="12" name="Picture 11">
            <a:extLst>
              <a:ext uri="{FF2B5EF4-FFF2-40B4-BE49-F238E27FC236}">
                <a16:creationId xmlns:a16="http://schemas.microsoft.com/office/drawing/2014/main" id="{B9C57635-B45F-4BB4-96FD-DBB3657F3E15}"/>
              </a:ext>
            </a:extLst>
          </p:cNvPr>
          <p:cNvPicPr>
            <a:picLocks noChangeAspect="1"/>
          </p:cNvPicPr>
          <p:nvPr/>
        </p:nvPicPr>
        <p:blipFill>
          <a:blip r:embed="rId3"/>
          <a:stretch>
            <a:fillRect/>
          </a:stretch>
        </p:blipFill>
        <p:spPr>
          <a:xfrm>
            <a:off x="1190995" y="4831194"/>
            <a:ext cx="5619750" cy="600075"/>
          </a:xfrm>
          <a:prstGeom prst="rect">
            <a:avLst/>
          </a:prstGeom>
        </p:spPr>
      </p:pic>
      <p:sp>
        <p:nvSpPr>
          <p:cNvPr id="13" name="TextBox 12">
            <a:extLst>
              <a:ext uri="{FF2B5EF4-FFF2-40B4-BE49-F238E27FC236}">
                <a16:creationId xmlns:a16="http://schemas.microsoft.com/office/drawing/2014/main" id="{0B770347-633D-4C4C-B126-75BCD114900E}"/>
              </a:ext>
            </a:extLst>
          </p:cNvPr>
          <p:cNvSpPr txBox="1"/>
          <p:nvPr/>
        </p:nvSpPr>
        <p:spPr>
          <a:xfrm>
            <a:off x="457200" y="6542936"/>
            <a:ext cx="4788490" cy="246221"/>
          </a:xfrm>
          <a:prstGeom prst="rect">
            <a:avLst/>
          </a:prstGeom>
          <a:noFill/>
        </p:spPr>
        <p:txBody>
          <a:bodyPr wrap="none" rtlCol="0">
            <a:spAutoFit/>
          </a:bodyPr>
          <a:lstStyle/>
          <a:p>
            <a:r>
              <a:rPr lang="en-US" sz="1000" dirty="0"/>
              <a:t>https://docs.projectcalico.org/reference/node/configuration#ip-autodetection-methods</a:t>
            </a:r>
            <a:endParaRPr lang="en-NL" sz="1000" dirty="0"/>
          </a:p>
        </p:txBody>
      </p:sp>
      <p:pic>
        <p:nvPicPr>
          <p:cNvPr id="15" name="Picture 14">
            <a:extLst>
              <a:ext uri="{FF2B5EF4-FFF2-40B4-BE49-F238E27FC236}">
                <a16:creationId xmlns:a16="http://schemas.microsoft.com/office/drawing/2014/main" id="{5B80774A-08EA-47B2-962B-A022E3F8FC6D}"/>
              </a:ext>
            </a:extLst>
          </p:cNvPr>
          <p:cNvPicPr>
            <a:picLocks noChangeAspect="1"/>
          </p:cNvPicPr>
          <p:nvPr/>
        </p:nvPicPr>
        <p:blipFill>
          <a:blip r:embed="rId4"/>
          <a:stretch>
            <a:fillRect/>
          </a:stretch>
        </p:blipFill>
        <p:spPr>
          <a:xfrm>
            <a:off x="6492397" y="4855006"/>
            <a:ext cx="4924425" cy="552450"/>
          </a:xfrm>
          <a:prstGeom prst="rect">
            <a:avLst/>
          </a:prstGeom>
        </p:spPr>
      </p:pic>
      <p:sp>
        <p:nvSpPr>
          <p:cNvPr id="16" name="TextBox 15">
            <a:extLst>
              <a:ext uri="{FF2B5EF4-FFF2-40B4-BE49-F238E27FC236}">
                <a16:creationId xmlns:a16="http://schemas.microsoft.com/office/drawing/2014/main" id="{A085CDE5-D985-42B4-B40C-147A66AED54F}"/>
              </a:ext>
            </a:extLst>
          </p:cNvPr>
          <p:cNvSpPr txBox="1"/>
          <p:nvPr/>
        </p:nvSpPr>
        <p:spPr>
          <a:xfrm>
            <a:off x="3284738" y="5592932"/>
            <a:ext cx="1433406" cy="261610"/>
          </a:xfrm>
          <a:prstGeom prst="rect">
            <a:avLst/>
          </a:prstGeom>
          <a:noFill/>
        </p:spPr>
        <p:txBody>
          <a:bodyPr wrap="none" rtlCol="0">
            <a:spAutoFit/>
          </a:bodyPr>
          <a:lstStyle/>
          <a:p>
            <a:r>
              <a:rPr lang="en-US" sz="1100" dirty="0">
                <a:solidFill>
                  <a:schemeClr val="tx1">
                    <a:lumMod val="85000"/>
                    <a:lumOff val="15000"/>
                  </a:schemeClr>
                </a:solidFill>
                <a:highlight>
                  <a:srgbClr val="FF0000"/>
                </a:highlight>
              </a:rPr>
              <a:t>Value by default: BAD</a:t>
            </a:r>
            <a:endParaRPr lang="en-NL" sz="1100" dirty="0">
              <a:solidFill>
                <a:schemeClr val="tx1">
                  <a:lumMod val="85000"/>
                  <a:lumOff val="15000"/>
                </a:schemeClr>
              </a:solidFill>
              <a:highlight>
                <a:srgbClr val="FF0000"/>
              </a:highlight>
            </a:endParaRPr>
          </a:p>
        </p:txBody>
      </p:sp>
      <p:sp>
        <p:nvSpPr>
          <p:cNvPr id="17" name="TextBox 16">
            <a:extLst>
              <a:ext uri="{FF2B5EF4-FFF2-40B4-BE49-F238E27FC236}">
                <a16:creationId xmlns:a16="http://schemas.microsoft.com/office/drawing/2014/main" id="{7C8752F5-4D6B-402E-BC38-7424A9C1ABEC}"/>
              </a:ext>
            </a:extLst>
          </p:cNvPr>
          <p:cNvSpPr txBox="1"/>
          <p:nvPr/>
        </p:nvSpPr>
        <p:spPr>
          <a:xfrm>
            <a:off x="8495748" y="5587422"/>
            <a:ext cx="1683474" cy="261610"/>
          </a:xfrm>
          <a:prstGeom prst="rect">
            <a:avLst/>
          </a:prstGeom>
          <a:noFill/>
        </p:spPr>
        <p:txBody>
          <a:bodyPr wrap="none" rtlCol="0">
            <a:spAutoFit/>
          </a:bodyPr>
          <a:lstStyle/>
          <a:p>
            <a:r>
              <a:rPr lang="en-US" sz="1100" dirty="0">
                <a:highlight>
                  <a:srgbClr val="00FF00"/>
                </a:highlight>
              </a:rPr>
              <a:t>Personalized value: GOOD</a:t>
            </a:r>
            <a:endParaRPr lang="en-NL" sz="1100" dirty="0">
              <a:highlight>
                <a:srgbClr val="00FF00"/>
              </a:highlight>
            </a:endParaRPr>
          </a:p>
        </p:txBody>
      </p:sp>
      <p:sp>
        <p:nvSpPr>
          <p:cNvPr id="18" name="Rectangle 17">
            <a:extLst>
              <a:ext uri="{FF2B5EF4-FFF2-40B4-BE49-F238E27FC236}">
                <a16:creationId xmlns:a16="http://schemas.microsoft.com/office/drawing/2014/main" id="{0F354EB8-F4C0-446A-B94E-D6337D434EB5}"/>
              </a:ext>
            </a:extLst>
          </p:cNvPr>
          <p:cNvSpPr/>
          <p:nvPr/>
        </p:nvSpPr>
        <p:spPr>
          <a:xfrm>
            <a:off x="923277" y="4554245"/>
            <a:ext cx="6214369" cy="14340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Rectangle 18">
            <a:extLst>
              <a:ext uri="{FF2B5EF4-FFF2-40B4-BE49-F238E27FC236}">
                <a16:creationId xmlns:a16="http://schemas.microsoft.com/office/drawing/2014/main" id="{AFF494B9-A454-4434-A542-86A0683207BD}"/>
              </a:ext>
            </a:extLst>
          </p:cNvPr>
          <p:cNvSpPr/>
          <p:nvPr/>
        </p:nvSpPr>
        <p:spPr>
          <a:xfrm>
            <a:off x="7688062" y="4554244"/>
            <a:ext cx="3580661" cy="1434083"/>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58898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a:xfrm>
            <a:off x="838200" y="365125"/>
            <a:ext cx="10515600" cy="531520"/>
          </a:xfrm>
        </p:spPr>
        <p:txBody>
          <a:bodyPr>
            <a:normAutofit fontScale="90000"/>
          </a:bodyPr>
          <a:lstStyle/>
          <a:p>
            <a:r>
              <a:rPr lang="en-US" dirty="0"/>
              <a:t>Steps for only Master node (2) </a:t>
            </a:r>
            <a:r>
              <a:rPr lang="en-US" sz="1000" dirty="0"/>
              <a:t>Always with root permission, with command </a:t>
            </a:r>
            <a:r>
              <a:rPr lang="en-US" sz="1000" dirty="0" err="1">
                <a:highlight>
                  <a:srgbClr val="00FF00"/>
                </a:highlight>
              </a:rPr>
              <a:t>sudo</a:t>
            </a:r>
            <a:r>
              <a:rPr lang="en-US" sz="1000" dirty="0">
                <a:highlight>
                  <a:srgbClr val="00FF00"/>
                </a:highlight>
              </a:rPr>
              <a:t> </a:t>
            </a:r>
            <a:r>
              <a:rPr lang="en-US" sz="1000" dirty="0" err="1">
                <a:highlight>
                  <a:srgbClr val="00FF00"/>
                </a:highlight>
              </a:rPr>
              <a:t>su</a:t>
            </a:r>
            <a:r>
              <a:rPr lang="en-US" sz="1000" dirty="0">
                <a:highlight>
                  <a:srgbClr val="00FF00"/>
                </a:highlight>
              </a:rPr>
              <a:t> -</a:t>
            </a:r>
            <a:r>
              <a:rPr lang="en-US" sz="1000" dirty="0"/>
              <a:t>) or putting </a:t>
            </a:r>
            <a:r>
              <a:rPr lang="en-US" sz="1000" dirty="0" err="1"/>
              <a:t>sudo</a:t>
            </a:r>
            <a:r>
              <a:rPr lang="en-US" sz="1000" dirty="0"/>
              <a:t> in front of every command</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a:xfrm>
            <a:off x="838199" y="1358283"/>
            <a:ext cx="11120021" cy="4853386"/>
          </a:xfrm>
        </p:spPr>
        <p:txBody>
          <a:bodyPr>
            <a:normAutofit/>
          </a:bodyPr>
          <a:lstStyle/>
          <a:p>
            <a:pPr marL="0" indent="0">
              <a:buNone/>
            </a:pPr>
            <a:endParaRPr lang="en-US" sz="1400" i="1" dirty="0">
              <a:solidFill>
                <a:srgbClr val="FF0000"/>
              </a:solidFill>
              <a:highlight>
                <a:srgbClr val="00FFFF"/>
              </a:highlight>
            </a:endParaRPr>
          </a:p>
          <a:p>
            <a:r>
              <a:rPr lang="en-US" sz="1400" i="1" dirty="0">
                <a:solidFill>
                  <a:schemeClr val="tx1">
                    <a:lumMod val="85000"/>
                    <a:lumOff val="15000"/>
                  </a:schemeClr>
                </a:solidFill>
              </a:rPr>
              <a:t>Once </a:t>
            </a:r>
            <a:r>
              <a:rPr lang="en-US" sz="1400" i="1" dirty="0" err="1">
                <a:solidFill>
                  <a:schemeClr val="tx1">
                    <a:lumMod val="85000"/>
                    <a:lumOff val="15000"/>
                  </a:schemeClr>
                </a:solidFill>
              </a:rPr>
              <a:t>Calico.yaml</a:t>
            </a:r>
            <a:r>
              <a:rPr lang="en-US" sz="1400" i="1" dirty="0">
                <a:solidFill>
                  <a:schemeClr val="tx1">
                    <a:lumMod val="85000"/>
                    <a:lumOff val="15000"/>
                  </a:schemeClr>
                </a:solidFill>
              </a:rPr>
              <a:t> file is edited, execute command: </a:t>
            </a:r>
            <a:r>
              <a:rPr lang="en-US" sz="1400" i="1" dirty="0" err="1">
                <a:solidFill>
                  <a:schemeClr val="tx1">
                    <a:lumMod val="85000"/>
                    <a:lumOff val="15000"/>
                  </a:schemeClr>
                </a:solidFill>
                <a:highlight>
                  <a:srgbClr val="FFFF00"/>
                </a:highlight>
              </a:rPr>
              <a:t>kubectl</a:t>
            </a:r>
            <a:r>
              <a:rPr lang="en-US" sz="1400" i="1" dirty="0">
                <a:solidFill>
                  <a:schemeClr val="tx1">
                    <a:lumMod val="85000"/>
                    <a:lumOff val="15000"/>
                  </a:schemeClr>
                </a:solidFill>
                <a:highlight>
                  <a:srgbClr val="FFFF00"/>
                </a:highlight>
              </a:rPr>
              <a:t> apply –f </a:t>
            </a:r>
            <a:r>
              <a:rPr lang="en-US" sz="1400" i="1" dirty="0" err="1">
                <a:solidFill>
                  <a:schemeClr val="tx1">
                    <a:lumMod val="85000"/>
                    <a:lumOff val="15000"/>
                  </a:schemeClr>
                </a:solidFill>
                <a:highlight>
                  <a:srgbClr val="FFFF00"/>
                </a:highlight>
              </a:rPr>
              <a:t>calico.yaml</a:t>
            </a:r>
            <a:r>
              <a:rPr lang="en-US" sz="1400" i="1" dirty="0">
                <a:solidFill>
                  <a:schemeClr val="tx1">
                    <a:lumMod val="85000"/>
                    <a:lumOff val="15000"/>
                  </a:schemeClr>
                </a:solidFill>
                <a:highlight>
                  <a:srgbClr val="FFFF00"/>
                </a:highlight>
              </a:rPr>
              <a:t> </a:t>
            </a:r>
            <a:r>
              <a:rPr lang="en-US" sz="1400" i="1" dirty="0">
                <a:solidFill>
                  <a:schemeClr val="tx1">
                    <a:lumMod val="85000"/>
                    <a:lumOff val="15000"/>
                  </a:schemeClr>
                </a:solidFill>
              </a:rPr>
              <a:t>(file is supposed to be in same directory where command is executed)</a:t>
            </a:r>
          </a:p>
          <a:p>
            <a:r>
              <a:rPr lang="en-US" sz="1400" dirty="0"/>
              <a:t>After a couple minutes, execute command: </a:t>
            </a:r>
            <a:r>
              <a:rPr lang="en-US" sz="1400" i="1" dirty="0">
                <a:highlight>
                  <a:srgbClr val="FFFF00"/>
                </a:highlight>
              </a:rPr>
              <a:t>watch </a:t>
            </a:r>
            <a:r>
              <a:rPr lang="en-US" sz="1400" i="1" dirty="0" err="1">
                <a:highlight>
                  <a:srgbClr val="FFFF00"/>
                </a:highlight>
              </a:rPr>
              <a:t>kubectl</a:t>
            </a:r>
            <a:r>
              <a:rPr lang="en-US" sz="1400" i="1" dirty="0">
                <a:highlight>
                  <a:srgbClr val="FFFF00"/>
                </a:highlight>
              </a:rPr>
              <a:t> get pods -n calico-system (if OK, </a:t>
            </a:r>
            <a:r>
              <a:rPr lang="en-US" sz="1400" i="1" dirty="0" err="1">
                <a:highlight>
                  <a:srgbClr val="FFFF00"/>
                </a:highlight>
              </a:rPr>
              <a:t>everypod</a:t>
            </a:r>
            <a:r>
              <a:rPr lang="en-US" sz="1400" i="1" dirty="0">
                <a:highlight>
                  <a:srgbClr val="FFFF00"/>
                </a:highlight>
              </a:rPr>
              <a:t> is running with status 1/1)</a:t>
            </a:r>
          </a:p>
          <a:p>
            <a:r>
              <a:rPr lang="en-US" sz="1400" i="1" dirty="0"/>
              <a:t>Create Cluster join command </a:t>
            </a:r>
            <a:r>
              <a:rPr lang="en-US" sz="1400" i="1" dirty="0">
                <a:highlight>
                  <a:srgbClr val="00FF00"/>
                </a:highlight>
              </a:rPr>
              <a:t>(to create worker nodes for the master node): </a:t>
            </a:r>
            <a:r>
              <a:rPr lang="en-US" sz="1400" i="1" dirty="0" err="1">
                <a:highlight>
                  <a:srgbClr val="FFFF00"/>
                </a:highlight>
              </a:rPr>
              <a:t>kubeadm</a:t>
            </a:r>
            <a:r>
              <a:rPr lang="en-US" sz="1400" i="1" dirty="0">
                <a:highlight>
                  <a:srgbClr val="FFFF00"/>
                </a:highlight>
              </a:rPr>
              <a:t> token create --print-join-command</a:t>
            </a:r>
          </a:p>
          <a:p>
            <a:r>
              <a:rPr lang="en-US" sz="1400" i="1" dirty="0"/>
              <a:t>It will generate something like this (it is the command needed to be executed in worker node to join to a master)</a:t>
            </a:r>
            <a:r>
              <a:rPr lang="en-US" sz="1400" dirty="0"/>
              <a:t>:</a:t>
            </a:r>
          </a:p>
          <a:p>
            <a:endParaRPr lang="en-US" sz="1400" dirty="0"/>
          </a:p>
          <a:p>
            <a:endParaRPr lang="en-US" sz="1400" dirty="0"/>
          </a:p>
          <a:p>
            <a:endParaRPr lang="en-US" sz="1400" dirty="0"/>
          </a:p>
          <a:p>
            <a:endParaRPr lang="en-US" sz="1400" dirty="0"/>
          </a:p>
          <a:p>
            <a:pPr marL="0" indent="0">
              <a:buNone/>
            </a:pPr>
            <a:endParaRPr lang="en-US" sz="1400" dirty="0"/>
          </a:p>
          <a:p>
            <a:pPr marL="0" indent="0">
              <a:buNone/>
            </a:pPr>
            <a:endParaRPr lang="en-US" sz="1400" dirty="0"/>
          </a:p>
          <a:p>
            <a:endParaRPr lang="en-US" sz="1400" i="1"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pic>
        <p:nvPicPr>
          <p:cNvPr id="9" name="Picture 8">
            <a:extLst>
              <a:ext uri="{FF2B5EF4-FFF2-40B4-BE49-F238E27FC236}">
                <a16:creationId xmlns:a16="http://schemas.microsoft.com/office/drawing/2014/main" id="{EE5DD148-2AF1-428E-9138-CBFE8E889F40}"/>
              </a:ext>
            </a:extLst>
          </p:cNvPr>
          <p:cNvPicPr>
            <a:picLocks noChangeAspect="1"/>
          </p:cNvPicPr>
          <p:nvPr/>
        </p:nvPicPr>
        <p:blipFill>
          <a:blip r:embed="rId2"/>
          <a:stretch>
            <a:fillRect/>
          </a:stretch>
        </p:blipFill>
        <p:spPr>
          <a:xfrm>
            <a:off x="923915" y="3208615"/>
            <a:ext cx="10806546" cy="440770"/>
          </a:xfrm>
          <a:prstGeom prst="rect">
            <a:avLst/>
          </a:prstGeom>
        </p:spPr>
      </p:pic>
    </p:spTree>
    <p:extLst>
      <p:ext uri="{BB962C8B-B14F-4D97-AF65-F5344CB8AC3E}">
        <p14:creationId xmlns:p14="http://schemas.microsoft.com/office/powerpoint/2010/main" val="3759140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Steps for each worker node</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t>Copy that command in yellow (result of previous slide) and execute in each node (Virtual Machine) that you want to join the cluster.</a:t>
            </a:r>
          </a:p>
          <a:p>
            <a:endParaRPr lang="en-US" sz="1400" dirty="0"/>
          </a:p>
          <a:p>
            <a:endParaRPr lang="en-US" sz="1400" dirty="0"/>
          </a:p>
          <a:p>
            <a:endParaRPr lang="en-US" sz="1400" dirty="0"/>
          </a:p>
          <a:p>
            <a:endParaRPr lang="en-US" sz="1400" dirty="0"/>
          </a:p>
          <a:p>
            <a:r>
              <a:rPr lang="en-US" sz="1400" dirty="0"/>
              <a:t>Expected result is a success message saying that “Execute </a:t>
            </a:r>
            <a:r>
              <a:rPr lang="en-US" sz="1400" dirty="0" err="1"/>
              <a:t>kubectl</a:t>
            </a:r>
            <a:r>
              <a:rPr lang="en-US" sz="1400" dirty="0"/>
              <a:t> get nodes in your control-plane node (master node)” to view nodes in </a:t>
            </a:r>
            <a:r>
              <a:rPr lang="en-US" sz="1400"/>
              <a:t>the cluster.</a:t>
            </a:r>
            <a:endParaRPr lang="en-US" sz="1400" dirty="0"/>
          </a:p>
          <a:p>
            <a:endParaRPr lang="en-US" sz="1400" dirty="0"/>
          </a:p>
          <a:p>
            <a:pPr lvl="1"/>
            <a:endParaRPr lang="en-US" sz="600" dirty="0"/>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pic>
        <p:nvPicPr>
          <p:cNvPr id="7" name="Picture 6">
            <a:extLst>
              <a:ext uri="{FF2B5EF4-FFF2-40B4-BE49-F238E27FC236}">
                <a16:creationId xmlns:a16="http://schemas.microsoft.com/office/drawing/2014/main" id="{DBC97E6F-313D-4BD1-B294-881D9A9A33D7}"/>
              </a:ext>
            </a:extLst>
          </p:cNvPr>
          <p:cNvPicPr>
            <a:picLocks noChangeAspect="1"/>
          </p:cNvPicPr>
          <p:nvPr/>
        </p:nvPicPr>
        <p:blipFill>
          <a:blip r:embed="rId2"/>
          <a:stretch>
            <a:fillRect/>
          </a:stretch>
        </p:blipFill>
        <p:spPr>
          <a:xfrm>
            <a:off x="974481" y="2561157"/>
            <a:ext cx="10806546" cy="440770"/>
          </a:xfrm>
          <a:prstGeom prst="rect">
            <a:avLst/>
          </a:prstGeom>
        </p:spPr>
      </p:pic>
    </p:spTree>
    <p:extLst>
      <p:ext uri="{BB962C8B-B14F-4D97-AF65-F5344CB8AC3E}">
        <p14:creationId xmlns:p14="http://schemas.microsoft.com/office/powerpoint/2010/main" val="409655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575A-D725-4D0A-AF32-8999463786FB}"/>
              </a:ext>
            </a:extLst>
          </p:cNvPr>
          <p:cNvSpPr>
            <a:spLocks noGrp="1"/>
          </p:cNvSpPr>
          <p:nvPr>
            <p:ph type="title"/>
          </p:nvPr>
        </p:nvSpPr>
        <p:spPr/>
        <p:txBody>
          <a:bodyPr/>
          <a:lstStyle/>
          <a:p>
            <a:r>
              <a:rPr lang="en-US" dirty="0"/>
              <a:t>Checking that cluster is up</a:t>
            </a:r>
            <a:endParaRPr lang="en-NL" dirty="0"/>
          </a:p>
        </p:txBody>
      </p:sp>
      <p:sp>
        <p:nvSpPr>
          <p:cNvPr id="3" name="Content Placeholder 2">
            <a:extLst>
              <a:ext uri="{FF2B5EF4-FFF2-40B4-BE49-F238E27FC236}">
                <a16:creationId xmlns:a16="http://schemas.microsoft.com/office/drawing/2014/main" id="{7ACFEEB3-CC13-4174-B889-2229ECCFFF15}"/>
              </a:ext>
            </a:extLst>
          </p:cNvPr>
          <p:cNvSpPr>
            <a:spLocks noGrp="1"/>
          </p:cNvSpPr>
          <p:nvPr>
            <p:ph idx="1"/>
          </p:nvPr>
        </p:nvSpPr>
        <p:spPr/>
        <p:txBody>
          <a:bodyPr/>
          <a:lstStyle/>
          <a:p>
            <a:r>
              <a:rPr lang="en-US" sz="1800" dirty="0"/>
              <a:t>Only from the master node, executing the command </a:t>
            </a:r>
            <a:r>
              <a:rPr lang="en-US" sz="1800" i="1" dirty="0" err="1">
                <a:highlight>
                  <a:srgbClr val="FFFF00"/>
                </a:highlight>
              </a:rPr>
              <a:t>kubectl</a:t>
            </a:r>
            <a:r>
              <a:rPr lang="en-US" sz="1800" i="1" dirty="0">
                <a:highlight>
                  <a:srgbClr val="FFFF00"/>
                </a:highlight>
              </a:rPr>
              <a:t> get nodes</a:t>
            </a:r>
            <a:r>
              <a:rPr lang="en-US" sz="1800" dirty="0"/>
              <a:t>, the output should be:</a:t>
            </a:r>
          </a:p>
          <a:p>
            <a:endParaRPr lang="en-US" sz="1800" dirty="0"/>
          </a:p>
          <a:p>
            <a:endParaRPr lang="en-US" sz="1800" dirty="0"/>
          </a:p>
          <a:p>
            <a:endParaRPr lang="en-US" sz="1800" dirty="0"/>
          </a:p>
          <a:p>
            <a:endParaRPr lang="en-US" sz="1800" dirty="0"/>
          </a:p>
          <a:p>
            <a:r>
              <a:rPr lang="en-US" sz="1800" dirty="0"/>
              <a:t>If everything is good, after joining two nodes to the cluster, the command </a:t>
            </a:r>
            <a:r>
              <a:rPr lang="en-US" sz="1800" dirty="0" err="1">
                <a:highlight>
                  <a:srgbClr val="FFFF00"/>
                </a:highlight>
              </a:rPr>
              <a:t>kubectl</a:t>
            </a:r>
            <a:r>
              <a:rPr lang="en-US" sz="1800" dirty="0">
                <a:highlight>
                  <a:srgbClr val="FFFF00"/>
                </a:highlight>
              </a:rPr>
              <a:t> get pods –n </a:t>
            </a:r>
            <a:r>
              <a:rPr lang="en-US" sz="1800" dirty="0" err="1">
                <a:highlight>
                  <a:srgbClr val="FFFF00"/>
                </a:highlight>
              </a:rPr>
              <a:t>kube</a:t>
            </a:r>
            <a:r>
              <a:rPr lang="en-US" sz="1800" dirty="0">
                <a:highlight>
                  <a:srgbClr val="FFFF00"/>
                </a:highlight>
              </a:rPr>
              <a:t>-system –o wide</a:t>
            </a:r>
            <a:r>
              <a:rPr lang="en-US" sz="1800" dirty="0"/>
              <a:t> should look like this:</a:t>
            </a:r>
          </a:p>
          <a:p>
            <a:endParaRPr lang="en-US" sz="1800" dirty="0"/>
          </a:p>
          <a:p>
            <a:endParaRPr lang="en-US" sz="1800" dirty="0"/>
          </a:p>
          <a:p>
            <a:endParaRPr lang="en-US" sz="1800" dirty="0"/>
          </a:p>
          <a:p>
            <a:endParaRPr lang="en-NL" dirty="0"/>
          </a:p>
        </p:txBody>
      </p:sp>
      <p:pic>
        <p:nvPicPr>
          <p:cNvPr id="6" name="Picture 5">
            <a:extLst>
              <a:ext uri="{FF2B5EF4-FFF2-40B4-BE49-F238E27FC236}">
                <a16:creationId xmlns:a16="http://schemas.microsoft.com/office/drawing/2014/main" id="{F16F2CD7-0E47-4A8F-BA72-8FB9A64FAEA9}"/>
              </a:ext>
            </a:extLst>
          </p:cNvPr>
          <p:cNvPicPr>
            <a:picLocks noChangeAspect="1"/>
          </p:cNvPicPr>
          <p:nvPr/>
        </p:nvPicPr>
        <p:blipFill>
          <a:blip r:embed="rId2"/>
          <a:stretch>
            <a:fillRect/>
          </a:stretch>
        </p:blipFill>
        <p:spPr>
          <a:xfrm>
            <a:off x="3000143" y="2491258"/>
            <a:ext cx="4752975" cy="1057275"/>
          </a:xfrm>
          <a:prstGeom prst="rect">
            <a:avLst/>
          </a:prstGeom>
        </p:spPr>
      </p:pic>
      <p:pic>
        <p:nvPicPr>
          <p:cNvPr id="7" name="Picture 6">
            <a:extLst>
              <a:ext uri="{FF2B5EF4-FFF2-40B4-BE49-F238E27FC236}">
                <a16:creationId xmlns:a16="http://schemas.microsoft.com/office/drawing/2014/main" id="{F28174A3-B80F-4CCB-BC19-14C12146EE3B}"/>
              </a:ext>
            </a:extLst>
          </p:cNvPr>
          <p:cNvPicPr>
            <a:picLocks noChangeAspect="1"/>
          </p:cNvPicPr>
          <p:nvPr/>
        </p:nvPicPr>
        <p:blipFill>
          <a:blip r:embed="rId3"/>
          <a:stretch>
            <a:fillRect/>
          </a:stretch>
        </p:blipFill>
        <p:spPr>
          <a:xfrm>
            <a:off x="1107831" y="4339763"/>
            <a:ext cx="9125652" cy="1837200"/>
          </a:xfrm>
          <a:prstGeom prst="rect">
            <a:avLst/>
          </a:prstGeom>
        </p:spPr>
      </p:pic>
    </p:spTree>
    <p:extLst>
      <p:ext uri="{BB962C8B-B14F-4D97-AF65-F5344CB8AC3E}">
        <p14:creationId xmlns:p14="http://schemas.microsoft.com/office/powerpoint/2010/main" val="61087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CF5A-F7EE-47B4-8CBF-8E4537546E4B}"/>
              </a:ext>
            </a:extLst>
          </p:cNvPr>
          <p:cNvSpPr>
            <a:spLocks noGrp="1"/>
          </p:cNvSpPr>
          <p:nvPr>
            <p:ph type="title"/>
          </p:nvPr>
        </p:nvSpPr>
        <p:spPr/>
        <p:txBody>
          <a:bodyPr/>
          <a:lstStyle/>
          <a:p>
            <a:r>
              <a:rPr lang="en-US" dirty="0"/>
              <a:t>Create virtual machines</a:t>
            </a:r>
            <a:endParaRPr lang="en-NL" dirty="0"/>
          </a:p>
        </p:txBody>
      </p:sp>
      <p:sp>
        <p:nvSpPr>
          <p:cNvPr id="3" name="Content Placeholder 2">
            <a:extLst>
              <a:ext uri="{FF2B5EF4-FFF2-40B4-BE49-F238E27FC236}">
                <a16:creationId xmlns:a16="http://schemas.microsoft.com/office/drawing/2014/main" id="{BB6EAEF5-45BE-4017-A6D7-F4455F448983}"/>
              </a:ext>
            </a:extLst>
          </p:cNvPr>
          <p:cNvSpPr>
            <a:spLocks noGrp="1"/>
          </p:cNvSpPr>
          <p:nvPr>
            <p:ph idx="1"/>
          </p:nvPr>
        </p:nvSpPr>
        <p:spPr/>
        <p:txBody>
          <a:bodyPr>
            <a:normAutofit lnSpcReduction="10000"/>
          </a:bodyPr>
          <a:lstStyle/>
          <a:p>
            <a:r>
              <a:rPr lang="en-US" dirty="0"/>
              <a:t>- It is needed to create two virtual machines (one for each node)</a:t>
            </a:r>
          </a:p>
          <a:p>
            <a:r>
              <a:rPr lang="en-US" dirty="0"/>
              <a:t>- Ubuntu 20.04 TLS </a:t>
            </a:r>
          </a:p>
          <a:p>
            <a:r>
              <a:rPr lang="en-US" dirty="0"/>
              <a:t>- Need to create two virtual machines with the normal process</a:t>
            </a:r>
          </a:p>
          <a:p>
            <a:endParaRPr lang="en-US" dirty="0"/>
          </a:p>
          <a:p>
            <a:endParaRPr lang="en-US" dirty="0"/>
          </a:p>
          <a:p>
            <a:pPr marL="0" indent="0">
              <a:buNone/>
            </a:pPr>
            <a:endParaRPr lang="en-US" dirty="0"/>
          </a:p>
          <a:p>
            <a:r>
              <a:rPr lang="en-US" sz="2000" dirty="0"/>
              <a:t>After creating VM, they must be started. Then, you use the Ubuntu 20.04 TLS ISO file to put the OS.</a:t>
            </a:r>
          </a:p>
          <a:p>
            <a:r>
              <a:rPr lang="en-US" sz="2000" dirty="0"/>
              <a:t>Install Ubuntu with minimum requirements, nothing else needed. Give the VM names like master, worker, or easy identifiable names, as they will be much used in future.</a:t>
            </a:r>
          </a:p>
          <a:p>
            <a:endParaRPr lang="en-US" sz="2000" dirty="0"/>
          </a:p>
        </p:txBody>
      </p:sp>
      <p:graphicFrame>
        <p:nvGraphicFramePr>
          <p:cNvPr id="4" name="Table 4">
            <a:extLst>
              <a:ext uri="{FF2B5EF4-FFF2-40B4-BE49-F238E27FC236}">
                <a16:creationId xmlns:a16="http://schemas.microsoft.com/office/drawing/2014/main" id="{B1302B13-64D3-453D-8C18-CD8693C2A097}"/>
              </a:ext>
            </a:extLst>
          </p:cNvPr>
          <p:cNvGraphicFramePr>
            <a:graphicFrameLocks noGrp="1"/>
          </p:cNvGraphicFramePr>
          <p:nvPr>
            <p:extLst>
              <p:ext uri="{D42A27DB-BD31-4B8C-83A1-F6EECF244321}">
                <p14:modId xmlns:p14="http://schemas.microsoft.com/office/powerpoint/2010/main" val="4228814099"/>
              </p:ext>
            </p:extLst>
          </p:nvPr>
        </p:nvGraphicFramePr>
        <p:xfrm>
          <a:off x="1505059" y="3227522"/>
          <a:ext cx="8128000" cy="1381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7388011"/>
                    </a:ext>
                  </a:extLst>
                </a:gridCol>
                <a:gridCol w="1790054">
                  <a:extLst>
                    <a:ext uri="{9D8B030D-6E8A-4147-A177-3AD203B41FA5}">
                      <a16:colId xmlns:a16="http://schemas.microsoft.com/office/drawing/2014/main" val="1727158066"/>
                    </a:ext>
                  </a:extLst>
                </a:gridCol>
                <a:gridCol w="2169762">
                  <a:extLst>
                    <a:ext uri="{9D8B030D-6E8A-4147-A177-3AD203B41FA5}">
                      <a16:colId xmlns:a16="http://schemas.microsoft.com/office/drawing/2014/main" val="2872432185"/>
                    </a:ext>
                  </a:extLst>
                </a:gridCol>
                <a:gridCol w="916984">
                  <a:extLst>
                    <a:ext uri="{9D8B030D-6E8A-4147-A177-3AD203B41FA5}">
                      <a16:colId xmlns:a16="http://schemas.microsoft.com/office/drawing/2014/main" val="2118044694"/>
                    </a:ext>
                  </a:extLst>
                </a:gridCol>
                <a:gridCol w="1625600">
                  <a:extLst>
                    <a:ext uri="{9D8B030D-6E8A-4147-A177-3AD203B41FA5}">
                      <a16:colId xmlns:a16="http://schemas.microsoft.com/office/drawing/2014/main" val="1032086060"/>
                    </a:ext>
                  </a:extLst>
                </a:gridCol>
              </a:tblGrid>
              <a:tr h="370840">
                <a:tc>
                  <a:txBody>
                    <a:bodyPr/>
                    <a:lstStyle/>
                    <a:p>
                      <a:r>
                        <a:rPr lang="en-US" dirty="0"/>
                        <a:t>Role</a:t>
                      </a:r>
                      <a:endParaRPr lang="en-NL" dirty="0"/>
                    </a:p>
                  </a:txBody>
                  <a:tcPr/>
                </a:tc>
                <a:tc>
                  <a:txBody>
                    <a:bodyPr/>
                    <a:lstStyle/>
                    <a:p>
                      <a:r>
                        <a:rPr lang="en-US" dirty="0"/>
                        <a:t>IP</a:t>
                      </a:r>
                      <a:endParaRPr lang="en-NL" dirty="0"/>
                    </a:p>
                  </a:txBody>
                  <a:tcPr/>
                </a:tc>
                <a:tc>
                  <a:txBody>
                    <a:bodyPr/>
                    <a:lstStyle/>
                    <a:p>
                      <a:r>
                        <a:rPr lang="en-US" dirty="0"/>
                        <a:t>OS</a:t>
                      </a:r>
                      <a:endParaRPr lang="en-NL" dirty="0"/>
                    </a:p>
                  </a:txBody>
                  <a:tcPr/>
                </a:tc>
                <a:tc>
                  <a:txBody>
                    <a:bodyPr/>
                    <a:lstStyle/>
                    <a:p>
                      <a:r>
                        <a:rPr lang="en-US" dirty="0"/>
                        <a:t>RAM</a:t>
                      </a:r>
                      <a:endParaRPr lang="en-NL" dirty="0"/>
                    </a:p>
                  </a:txBody>
                  <a:tcPr/>
                </a:tc>
                <a:tc>
                  <a:txBody>
                    <a:bodyPr/>
                    <a:lstStyle/>
                    <a:p>
                      <a:r>
                        <a:rPr lang="en-US" dirty="0"/>
                        <a:t>CPU</a:t>
                      </a:r>
                      <a:endParaRPr lang="en-NL" dirty="0"/>
                    </a:p>
                  </a:txBody>
                  <a:tcPr/>
                </a:tc>
                <a:extLst>
                  <a:ext uri="{0D108BD9-81ED-4DB2-BD59-A6C34878D82A}">
                    <a16:rowId xmlns:a16="http://schemas.microsoft.com/office/drawing/2014/main" val="808902509"/>
                  </a:ext>
                </a:extLst>
              </a:tr>
              <a:tr h="370840">
                <a:tc>
                  <a:txBody>
                    <a:bodyPr/>
                    <a:lstStyle/>
                    <a:p>
                      <a:r>
                        <a:rPr lang="en-US" dirty="0"/>
                        <a:t>Master</a:t>
                      </a:r>
                      <a:endParaRPr lang="en-NL" dirty="0"/>
                    </a:p>
                  </a:txBody>
                  <a:tcPr/>
                </a:tc>
                <a:tc>
                  <a:txBody>
                    <a:bodyPr/>
                    <a:lstStyle/>
                    <a:p>
                      <a:r>
                        <a:rPr lang="en-US" dirty="0"/>
                        <a:t>192.168.100.4*</a:t>
                      </a:r>
                      <a:endParaRPr lang="en-NL" dirty="0"/>
                    </a:p>
                  </a:txBody>
                  <a:tcPr/>
                </a:tc>
                <a:tc>
                  <a:txBody>
                    <a:bodyPr/>
                    <a:lstStyle/>
                    <a:p>
                      <a:r>
                        <a:rPr lang="en-US" dirty="0"/>
                        <a:t>Ubuntu 20.04 TLS</a:t>
                      </a:r>
                      <a:endParaRPr lang="en-NL" dirty="0"/>
                    </a:p>
                  </a:txBody>
                  <a:tcPr/>
                </a:tc>
                <a:tc>
                  <a:txBody>
                    <a:bodyPr/>
                    <a:lstStyle/>
                    <a:p>
                      <a:r>
                        <a:rPr lang="en-US" dirty="0"/>
                        <a:t>2Gb</a:t>
                      </a:r>
                      <a:endParaRPr lang="en-NL" dirty="0"/>
                    </a:p>
                  </a:txBody>
                  <a:tcPr/>
                </a:tc>
                <a:tc>
                  <a:txBody>
                    <a:bodyPr/>
                    <a:lstStyle/>
                    <a:p>
                      <a:r>
                        <a:rPr lang="en-US" dirty="0"/>
                        <a:t>2</a:t>
                      </a:r>
                      <a:endParaRPr lang="en-NL" dirty="0"/>
                    </a:p>
                  </a:txBody>
                  <a:tcPr/>
                </a:tc>
                <a:extLst>
                  <a:ext uri="{0D108BD9-81ED-4DB2-BD59-A6C34878D82A}">
                    <a16:rowId xmlns:a16="http://schemas.microsoft.com/office/drawing/2014/main" val="660606368"/>
                  </a:ext>
                </a:extLst>
              </a:tr>
              <a:tr h="370840">
                <a:tc>
                  <a:txBody>
                    <a:bodyPr/>
                    <a:lstStyle/>
                    <a:p>
                      <a:r>
                        <a:rPr lang="en-US" dirty="0"/>
                        <a:t>Worker</a:t>
                      </a:r>
                      <a:endParaRPr lang="en-NL" dirty="0"/>
                    </a:p>
                  </a:txBody>
                  <a:tcPr/>
                </a:tc>
                <a:tc>
                  <a:txBody>
                    <a:bodyPr/>
                    <a:lstStyle/>
                    <a:p>
                      <a:r>
                        <a:rPr lang="en-US" dirty="0"/>
                        <a:t>192.168.100.5*</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Ubuntu 20.04 TLS</a:t>
                      </a:r>
                      <a:endParaRPr lang="en-NL" dirty="0"/>
                    </a:p>
                    <a:p>
                      <a:endParaRPr lang="en-NL" dirty="0"/>
                    </a:p>
                  </a:txBody>
                  <a:tcPr/>
                </a:tc>
                <a:tc>
                  <a:txBody>
                    <a:bodyPr/>
                    <a:lstStyle/>
                    <a:p>
                      <a:r>
                        <a:rPr lang="en-US" dirty="0"/>
                        <a:t>1Gb</a:t>
                      </a:r>
                      <a:endParaRPr lang="en-NL" dirty="0"/>
                    </a:p>
                  </a:txBody>
                  <a:tcPr/>
                </a:tc>
                <a:tc>
                  <a:txBody>
                    <a:bodyPr/>
                    <a:lstStyle/>
                    <a:p>
                      <a:r>
                        <a:rPr lang="en-US" dirty="0"/>
                        <a:t>1</a:t>
                      </a:r>
                      <a:endParaRPr lang="en-NL" dirty="0"/>
                    </a:p>
                  </a:txBody>
                  <a:tcPr/>
                </a:tc>
                <a:extLst>
                  <a:ext uri="{0D108BD9-81ED-4DB2-BD59-A6C34878D82A}">
                    <a16:rowId xmlns:a16="http://schemas.microsoft.com/office/drawing/2014/main" val="2615998487"/>
                  </a:ext>
                </a:extLst>
              </a:tr>
            </a:tbl>
          </a:graphicData>
        </a:graphic>
      </p:graphicFrame>
      <p:sp>
        <p:nvSpPr>
          <p:cNvPr id="5" name="TextBox 4">
            <a:extLst>
              <a:ext uri="{FF2B5EF4-FFF2-40B4-BE49-F238E27FC236}">
                <a16:creationId xmlns:a16="http://schemas.microsoft.com/office/drawing/2014/main" id="{918C8A06-10FE-4664-A263-C4746ACF6931}"/>
              </a:ext>
            </a:extLst>
          </p:cNvPr>
          <p:cNvSpPr txBox="1"/>
          <p:nvPr/>
        </p:nvSpPr>
        <p:spPr>
          <a:xfrm>
            <a:off x="1790054" y="6292312"/>
            <a:ext cx="9627507" cy="369332"/>
          </a:xfrm>
          <a:prstGeom prst="rect">
            <a:avLst/>
          </a:prstGeom>
          <a:noFill/>
        </p:spPr>
        <p:txBody>
          <a:bodyPr wrap="none" rtlCol="0">
            <a:spAutoFit/>
          </a:bodyPr>
          <a:lstStyle/>
          <a:p>
            <a:r>
              <a:rPr lang="en-US" dirty="0"/>
              <a:t>* The Ips are assigned automatically by the DHCP after we create a virtual box network (in next slide)</a:t>
            </a:r>
            <a:endParaRPr lang="en-NL" dirty="0"/>
          </a:p>
        </p:txBody>
      </p:sp>
    </p:spTree>
    <p:extLst>
      <p:ext uri="{BB962C8B-B14F-4D97-AF65-F5344CB8AC3E}">
        <p14:creationId xmlns:p14="http://schemas.microsoft.com/office/powerpoint/2010/main" val="425391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6292-FE56-430D-9AB8-766A7E72F18D}"/>
              </a:ext>
            </a:extLst>
          </p:cNvPr>
          <p:cNvSpPr>
            <a:spLocks noGrp="1"/>
          </p:cNvSpPr>
          <p:nvPr>
            <p:ph type="title"/>
          </p:nvPr>
        </p:nvSpPr>
        <p:spPr>
          <a:xfrm>
            <a:off x="838200" y="18255"/>
            <a:ext cx="10515600" cy="1325563"/>
          </a:xfrm>
        </p:spPr>
        <p:txBody>
          <a:bodyPr/>
          <a:lstStyle/>
          <a:p>
            <a:r>
              <a:rPr lang="en-US" dirty="0"/>
              <a:t>Create network for virtual machines</a:t>
            </a:r>
            <a:endParaRPr lang="en-NL" dirty="0"/>
          </a:p>
        </p:txBody>
      </p:sp>
      <p:sp>
        <p:nvSpPr>
          <p:cNvPr id="3" name="Content Placeholder 2">
            <a:extLst>
              <a:ext uri="{FF2B5EF4-FFF2-40B4-BE49-F238E27FC236}">
                <a16:creationId xmlns:a16="http://schemas.microsoft.com/office/drawing/2014/main" id="{7EB5B97B-D112-4189-94ED-08AA5E44724C}"/>
              </a:ext>
            </a:extLst>
          </p:cNvPr>
          <p:cNvSpPr>
            <a:spLocks noGrp="1"/>
          </p:cNvSpPr>
          <p:nvPr>
            <p:ph idx="1"/>
          </p:nvPr>
        </p:nvSpPr>
        <p:spPr>
          <a:xfrm>
            <a:off x="907942" y="1135950"/>
            <a:ext cx="10515600" cy="4351338"/>
          </a:xfrm>
        </p:spPr>
        <p:txBody>
          <a:bodyPr>
            <a:normAutofit/>
          </a:bodyPr>
          <a:lstStyle/>
          <a:p>
            <a:r>
              <a:rPr lang="en-US" sz="2400" dirty="0"/>
              <a:t> In virtual Box, a network must be created for the VMs to talk among them</a:t>
            </a:r>
          </a:p>
          <a:p>
            <a:endParaRPr lang="en-NL" sz="2400" dirty="0"/>
          </a:p>
        </p:txBody>
      </p:sp>
      <p:pic>
        <p:nvPicPr>
          <p:cNvPr id="5" name="Picture 4">
            <a:extLst>
              <a:ext uri="{FF2B5EF4-FFF2-40B4-BE49-F238E27FC236}">
                <a16:creationId xmlns:a16="http://schemas.microsoft.com/office/drawing/2014/main" id="{DA6ADC5D-9413-4EA7-9F12-28ECE7F95B66}"/>
              </a:ext>
            </a:extLst>
          </p:cNvPr>
          <p:cNvPicPr>
            <a:picLocks noChangeAspect="1"/>
          </p:cNvPicPr>
          <p:nvPr/>
        </p:nvPicPr>
        <p:blipFill>
          <a:blip r:embed="rId2"/>
          <a:stretch>
            <a:fillRect/>
          </a:stretch>
        </p:blipFill>
        <p:spPr>
          <a:xfrm>
            <a:off x="1189980" y="1629663"/>
            <a:ext cx="8583580" cy="1505891"/>
          </a:xfrm>
          <a:prstGeom prst="rect">
            <a:avLst/>
          </a:prstGeom>
        </p:spPr>
      </p:pic>
      <p:pic>
        <p:nvPicPr>
          <p:cNvPr id="7" name="Picture 6">
            <a:extLst>
              <a:ext uri="{FF2B5EF4-FFF2-40B4-BE49-F238E27FC236}">
                <a16:creationId xmlns:a16="http://schemas.microsoft.com/office/drawing/2014/main" id="{9CF4DE53-094F-44DE-977D-4633CBD7C7BF}"/>
              </a:ext>
            </a:extLst>
          </p:cNvPr>
          <p:cNvPicPr>
            <a:picLocks noChangeAspect="1"/>
          </p:cNvPicPr>
          <p:nvPr/>
        </p:nvPicPr>
        <p:blipFill>
          <a:blip r:embed="rId3"/>
          <a:stretch>
            <a:fillRect/>
          </a:stretch>
        </p:blipFill>
        <p:spPr>
          <a:xfrm>
            <a:off x="1343154" y="3595607"/>
            <a:ext cx="4361223" cy="3115159"/>
          </a:xfrm>
          <a:prstGeom prst="rect">
            <a:avLst/>
          </a:prstGeom>
        </p:spPr>
      </p:pic>
    </p:spTree>
    <p:extLst>
      <p:ext uri="{BB962C8B-B14F-4D97-AF65-F5344CB8AC3E}">
        <p14:creationId xmlns:p14="http://schemas.microsoft.com/office/powerpoint/2010/main" val="64975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0A6292-FE56-430D-9AB8-766A7E72F18D}"/>
              </a:ext>
            </a:extLst>
          </p:cNvPr>
          <p:cNvSpPr>
            <a:spLocks noGrp="1"/>
          </p:cNvSpPr>
          <p:nvPr>
            <p:ph type="title"/>
          </p:nvPr>
        </p:nvSpPr>
        <p:spPr>
          <a:xfrm>
            <a:off x="643467" y="321734"/>
            <a:ext cx="10905066" cy="1135737"/>
          </a:xfrm>
        </p:spPr>
        <p:txBody>
          <a:bodyPr>
            <a:normAutofit/>
          </a:bodyPr>
          <a:lstStyle/>
          <a:p>
            <a:r>
              <a:rPr lang="en-US" sz="3600"/>
              <a:t>Create network for virtual machines (2)</a:t>
            </a:r>
            <a:endParaRPr lang="en-NL" sz="3600"/>
          </a:p>
        </p:txBody>
      </p:sp>
      <p:sp>
        <p:nvSpPr>
          <p:cNvPr id="3" name="Content Placeholder 2">
            <a:extLst>
              <a:ext uri="{FF2B5EF4-FFF2-40B4-BE49-F238E27FC236}">
                <a16:creationId xmlns:a16="http://schemas.microsoft.com/office/drawing/2014/main" id="{7EB5B97B-D112-4189-94ED-08AA5E44724C}"/>
              </a:ext>
            </a:extLst>
          </p:cNvPr>
          <p:cNvSpPr>
            <a:spLocks noGrp="1"/>
          </p:cNvSpPr>
          <p:nvPr>
            <p:ph idx="1"/>
          </p:nvPr>
        </p:nvSpPr>
        <p:spPr>
          <a:xfrm>
            <a:off x="643469" y="1782981"/>
            <a:ext cx="4008384" cy="4393982"/>
          </a:xfrm>
        </p:spPr>
        <p:txBody>
          <a:bodyPr>
            <a:normAutofit/>
          </a:bodyPr>
          <a:lstStyle/>
          <a:p>
            <a:r>
              <a:rPr lang="en-US" sz="2000" dirty="0"/>
              <a:t> Need to access the settings of each VM (two in our case, which will be master node and worker node), and select in the network settings NAT network (in our case, </a:t>
            </a:r>
            <a:r>
              <a:rPr lang="en-US" sz="2000" dirty="0" err="1"/>
              <a:t>TopGun</a:t>
            </a:r>
            <a:r>
              <a:rPr lang="en-US" sz="2000" dirty="0"/>
              <a:t>)</a:t>
            </a:r>
          </a:p>
          <a:p>
            <a:endParaRPr lang="en-US" sz="2000" dirty="0"/>
          </a:p>
          <a:p>
            <a:endParaRPr lang="en-NL" sz="20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10F65A75-E551-44CC-B3F6-0FBE339A1921}"/>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982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0F14-5EFD-4E98-9026-1BB1D1A7A97D}"/>
              </a:ext>
            </a:extLst>
          </p:cNvPr>
          <p:cNvSpPr>
            <a:spLocks noGrp="1"/>
          </p:cNvSpPr>
          <p:nvPr>
            <p:ph type="title"/>
          </p:nvPr>
        </p:nvSpPr>
        <p:spPr>
          <a:xfrm>
            <a:off x="838200" y="365125"/>
            <a:ext cx="10515600" cy="595457"/>
          </a:xfrm>
        </p:spPr>
        <p:txBody>
          <a:bodyPr>
            <a:normAutofit/>
          </a:bodyPr>
          <a:lstStyle/>
          <a:p>
            <a:r>
              <a:rPr lang="en-US" sz="3200" dirty="0"/>
              <a:t>Steps for both VM to work before installing Kubernetes</a:t>
            </a:r>
            <a:endParaRPr lang="en-NL" sz="3200" dirty="0"/>
          </a:p>
        </p:txBody>
      </p:sp>
      <p:sp>
        <p:nvSpPr>
          <p:cNvPr id="3" name="Content Placeholder 2">
            <a:extLst>
              <a:ext uri="{FF2B5EF4-FFF2-40B4-BE49-F238E27FC236}">
                <a16:creationId xmlns:a16="http://schemas.microsoft.com/office/drawing/2014/main" id="{0D9D5920-D207-46D5-8BAE-D343E9C0D934}"/>
              </a:ext>
            </a:extLst>
          </p:cNvPr>
          <p:cNvSpPr>
            <a:spLocks noGrp="1"/>
          </p:cNvSpPr>
          <p:nvPr>
            <p:ph idx="1"/>
          </p:nvPr>
        </p:nvSpPr>
        <p:spPr>
          <a:xfrm>
            <a:off x="921328" y="960582"/>
            <a:ext cx="10515600" cy="4351338"/>
          </a:xfrm>
        </p:spPr>
        <p:txBody>
          <a:bodyPr>
            <a:normAutofit/>
          </a:bodyPr>
          <a:lstStyle/>
          <a:p>
            <a:r>
              <a:rPr lang="en-US" dirty="0"/>
              <a:t> Execute commands:</a:t>
            </a:r>
          </a:p>
          <a:p>
            <a:pPr lvl="1">
              <a:buFont typeface="Courier New" panose="02070309020205020404" pitchFamily="49" charset="0"/>
              <a:buChar char="o"/>
            </a:pPr>
            <a:r>
              <a:rPr lang="en-US" dirty="0"/>
              <a:t> </a:t>
            </a:r>
            <a:r>
              <a:rPr lang="en-US" dirty="0" err="1">
                <a:highlight>
                  <a:srgbClr val="FFFF00"/>
                </a:highlight>
              </a:rPr>
              <a:t>sudo</a:t>
            </a:r>
            <a:r>
              <a:rPr lang="en-US" dirty="0">
                <a:highlight>
                  <a:srgbClr val="FFFF00"/>
                </a:highlight>
              </a:rPr>
              <a:t> apt install net-tools</a:t>
            </a:r>
            <a:r>
              <a:rPr lang="en-US" dirty="0"/>
              <a:t> -&gt; Install ifconfig commands and </a:t>
            </a:r>
            <a:r>
              <a:rPr lang="en-US" dirty="0" err="1"/>
              <a:t>etc</a:t>
            </a:r>
            <a:endParaRPr lang="en-US" dirty="0"/>
          </a:p>
          <a:p>
            <a:pPr lvl="1">
              <a:buFont typeface="Courier New" panose="02070309020205020404" pitchFamily="49" charset="0"/>
              <a:buChar char="o"/>
            </a:pPr>
            <a:r>
              <a:rPr lang="en-US" b="0" i="0" dirty="0" err="1">
                <a:solidFill>
                  <a:srgbClr val="111111"/>
                </a:solidFill>
                <a:effectLst/>
                <a:highlight>
                  <a:srgbClr val="FFFF00"/>
                </a:highlight>
                <a:latin typeface="Menlo"/>
              </a:rPr>
              <a:t>sudo</a:t>
            </a:r>
            <a:r>
              <a:rPr lang="en-US" b="0" i="0" dirty="0">
                <a:solidFill>
                  <a:srgbClr val="111111"/>
                </a:solidFill>
                <a:effectLst/>
                <a:highlight>
                  <a:srgbClr val="FFFF00"/>
                </a:highlight>
                <a:latin typeface="Menlo"/>
              </a:rPr>
              <a:t> apt-get install </a:t>
            </a:r>
            <a:r>
              <a:rPr lang="en-US" b="0" i="0" dirty="0" err="1">
                <a:solidFill>
                  <a:srgbClr val="111111"/>
                </a:solidFill>
                <a:effectLst/>
                <a:highlight>
                  <a:srgbClr val="FFFF00"/>
                </a:highlight>
                <a:latin typeface="Menlo"/>
              </a:rPr>
              <a:t>openssh</a:t>
            </a:r>
            <a:r>
              <a:rPr lang="en-US" b="0" i="0" dirty="0">
                <a:solidFill>
                  <a:srgbClr val="111111"/>
                </a:solidFill>
                <a:effectLst/>
                <a:highlight>
                  <a:srgbClr val="FFFF00"/>
                </a:highlight>
                <a:latin typeface="Menlo"/>
              </a:rPr>
              <a:t>-server </a:t>
            </a:r>
            <a:r>
              <a:rPr lang="en-US" b="0" i="0" dirty="0">
                <a:solidFill>
                  <a:srgbClr val="111111"/>
                </a:solidFill>
                <a:effectLst/>
                <a:latin typeface="Menlo"/>
              </a:rPr>
              <a:t>-&gt; In</a:t>
            </a:r>
            <a:r>
              <a:rPr lang="en-US" dirty="0">
                <a:solidFill>
                  <a:srgbClr val="111111"/>
                </a:solidFill>
                <a:latin typeface="Menlo"/>
              </a:rPr>
              <a:t>stall to allow to do </a:t>
            </a:r>
            <a:r>
              <a:rPr lang="en-US" dirty="0" err="1">
                <a:solidFill>
                  <a:srgbClr val="111111"/>
                </a:solidFill>
                <a:latin typeface="Menlo"/>
              </a:rPr>
              <a:t>ssh</a:t>
            </a:r>
            <a:r>
              <a:rPr lang="en-US" dirty="0">
                <a:solidFill>
                  <a:srgbClr val="111111"/>
                </a:solidFill>
                <a:latin typeface="Menlo"/>
              </a:rPr>
              <a:t> connections among VMs if needed (probably needed in future for testing purposes).</a:t>
            </a:r>
          </a:p>
          <a:p>
            <a:r>
              <a:rPr lang="en-US" dirty="0"/>
              <a:t> Check IP of VM</a:t>
            </a:r>
          </a:p>
          <a:p>
            <a:pPr lvl="1"/>
            <a:r>
              <a:rPr lang="en-US" dirty="0"/>
              <a:t>Execute command </a:t>
            </a:r>
            <a:r>
              <a:rPr lang="en-US" dirty="0">
                <a:highlight>
                  <a:srgbClr val="FFFF00"/>
                </a:highlight>
              </a:rPr>
              <a:t>ifconfig -&gt; </a:t>
            </a:r>
            <a:r>
              <a:rPr lang="en-US" dirty="0"/>
              <a:t>As a result, it gives several interfaces. The one with name epn0s3 is the IP of the VM.</a:t>
            </a:r>
          </a:p>
          <a:p>
            <a:pPr lvl="1"/>
            <a:endParaRPr lang="en-US" dirty="0"/>
          </a:p>
          <a:p>
            <a:pPr marL="457200" lvl="1" indent="0">
              <a:buNone/>
            </a:pPr>
            <a:endParaRPr lang="en-US" dirty="0">
              <a:solidFill>
                <a:srgbClr val="111111"/>
              </a:solidFill>
              <a:latin typeface="Menlo"/>
            </a:endParaRPr>
          </a:p>
        </p:txBody>
      </p:sp>
      <p:pic>
        <p:nvPicPr>
          <p:cNvPr id="7" name="Picture 6">
            <a:extLst>
              <a:ext uri="{FF2B5EF4-FFF2-40B4-BE49-F238E27FC236}">
                <a16:creationId xmlns:a16="http://schemas.microsoft.com/office/drawing/2014/main" id="{FA7F7192-7638-473B-9BDA-9DEB00FFB6B3}"/>
              </a:ext>
            </a:extLst>
          </p:cNvPr>
          <p:cNvPicPr>
            <a:picLocks noChangeAspect="1"/>
          </p:cNvPicPr>
          <p:nvPr/>
        </p:nvPicPr>
        <p:blipFill>
          <a:blip r:embed="rId2"/>
          <a:stretch>
            <a:fillRect/>
          </a:stretch>
        </p:blipFill>
        <p:spPr>
          <a:xfrm>
            <a:off x="3376018" y="4008504"/>
            <a:ext cx="5786455" cy="2687137"/>
          </a:xfrm>
          <a:prstGeom prst="rect">
            <a:avLst/>
          </a:prstGeom>
        </p:spPr>
      </p:pic>
    </p:spTree>
    <p:extLst>
      <p:ext uri="{BB962C8B-B14F-4D97-AF65-F5344CB8AC3E}">
        <p14:creationId xmlns:p14="http://schemas.microsoft.com/office/powerpoint/2010/main" val="72191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8C6-3D4E-484C-B0F2-8BEFF0335B03}"/>
              </a:ext>
            </a:extLst>
          </p:cNvPr>
          <p:cNvSpPr>
            <a:spLocks noGrp="1"/>
          </p:cNvSpPr>
          <p:nvPr>
            <p:ph type="title"/>
          </p:nvPr>
        </p:nvSpPr>
        <p:spPr/>
        <p:txBody>
          <a:bodyPr/>
          <a:lstStyle/>
          <a:p>
            <a:r>
              <a:rPr lang="en-US" dirty="0"/>
              <a:t>Test Ips, SSH</a:t>
            </a:r>
            <a:endParaRPr lang="en-NL" dirty="0"/>
          </a:p>
        </p:txBody>
      </p:sp>
      <p:sp>
        <p:nvSpPr>
          <p:cNvPr id="3" name="Content Placeholder 2">
            <a:extLst>
              <a:ext uri="{FF2B5EF4-FFF2-40B4-BE49-F238E27FC236}">
                <a16:creationId xmlns:a16="http://schemas.microsoft.com/office/drawing/2014/main" id="{4490EB33-D5EB-4449-A0B7-3A3500C3B3CE}"/>
              </a:ext>
            </a:extLst>
          </p:cNvPr>
          <p:cNvSpPr>
            <a:spLocks noGrp="1"/>
          </p:cNvSpPr>
          <p:nvPr>
            <p:ph idx="1"/>
          </p:nvPr>
        </p:nvSpPr>
        <p:spPr/>
        <p:txBody>
          <a:bodyPr/>
          <a:lstStyle/>
          <a:p>
            <a:r>
              <a:rPr lang="en-US" dirty="0"/>
              <a:t>- Try a SSH connection from one VM (master) to the other (worker), as a last step to check that the network is working fine</a:t>
            </a:r>
          </a:p>
          <a:p>
            <a:pPr lvl="1"/>
            <a:r>
              <a:rPr lang="en-US" dirty="0"/>
              <a:t>Execute command </a:t>
            </a:r>
            <a:r>
              <a:rPr lang="en-US" dirty="0" err="1">
                <a:highlight>
                  <a:srgbClr val="FFFF00"/>
                </a:highlight>
              </a:rPr>
              <a:t>ssh</a:t>
            </a:r>
            <a:r>
              <a:rPr lang="en-US" dirty="0">
                <a:highlight>
                  <a:srgbClr val="FFFF00"/>
                </a:highlight>
              </a:rPr>
              <a:t> </a:t>
            </a:r>
            <a:r>
              <a:rPr lang="en-US" i="1" dirty="0" err="1">
                <a:highlight>
                  <a:srgbClr val="FFFF00"/>
                </a:highlight>
              </a:rPr>
              <a:t>user</a:t>
            </a:r>
            <a:r>
              <a:rPr lang="en-US" dirty="0" err="1">
                <a:highlight>
                  <a:srgbClr val="FFFF00"/>
                </a:highlight>
              </a:rPr>
              <a:t>@</a:t>
            </a:r>
            <a:r>
              <a:rPr lang="en-US" i="1" dirty="0" err="1">
                <a:highlight>
                  <a:srgbClr val="FFFF00"/>
                </a:highlight>
              </a:rPr>
              <a:t>ip</a:t>
            </a:r>
            <a:r>
              <a:rPr lang="en-US" i="1" dirty="0">
                <a:highlight>
                  <a:srgbClr val="FFFF00"/>
                </a:highlight>
              </a:rPr>
              <a:t>*</a:t>
            </a:r>
          </a:p>
          <a:p>
            <a:pPr lvl="1"/>
            <a:r>
              <a:rPr lang="en-US" i="1" dirty="0">
                <a:highlight>
                  <a:srgbClr val="FFFF00"/>
                </a:highlight>
              </a:rPr>
              <a:t>*</a:t>
            </a:r>
            <a:r>
              <a:rPr lang="en-US" i="1" dirty="0" err="1">
                <a:highlight>
                  <a:srgbClr val="FFFF00"/>
                </a:highlight>
              </a:rPr>
              <a:t>Ej</a:t>
            </a:r>
            <a:r>
              <a:rPr lang="en-US" i="1" dirty="0">
                <a:highlight>
                  <a:srgbClr val="FFFF00"/>
                </a:highlight>
              </a:rPr>
              <a:t>. </a:t>
            </a:r>
            <a:r>
              <a:rPr lang="en-US" i="1" dirty="0" err="1">
                <a:highlight>
                  <a:srgbClr val="FFFF00"/>
                </a:highlight>
              </a:rPr>
              <a:t>ssh</a:t>
            </a:r>
            <a:r>
              <a:rPr lang="en-US" i="1" dirty="0">
                <a:highlight>
                  <a:srgbClr val="FFFF00"/>
                </a:highlight>
              </a:rPr>
              <a:t> </a:t>
            </a:r>
            <a:r>
              <a:rPr lang="en-US" i="1" dirty="0">
                <a:highlight>
                  <a:srgbClr val="FFFF00"/>
                </a:highlight>
                <a:hlinkClick r:id="rId2"/>
              </a:rPr>
              <a:t>mastervm@192.168.100.4</a:t>
            </a:r>
            <a:endParaRPr lang="en-US" i="1" dirty="0">
              <a:highlight>
                <a:srgbClr val="FFFF00"/>
              </a:highlight>
            </a:endParaRPr>
          </a:p>
          <a:p>
            <a:r>
              <a:rPr lang="en-US" dirty="0"/>
              <a:t>In this moment, everything is ready to create Kubernetes cluster with </a:t>
            </a:r>
            <a:r>
              <a:rPr lang="en-US" dirty="0" err="1"/>
              <a:t>Kubeadm</a:t>
            </a:r>
            <a:r>
              <a:rPr lang="en-US" dirty="0"/>
              <a:t>.</a:t>
            </a:r>
          </a:p>
        </p:txBody>
      </p:sp>
    </p:spTree>
    <p:extLst>
      <p:ext uri="{BB962C8B-B14F-4D97-AF65-F5344CB8AC3E}">
        <p14:creationId xmlns:p14="http://schemas.microsoft.com/office/powerpoint/2010/main" val="1528101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Steps for both VM (Master and worker)</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t>Log in as root user (every command needs to be executed as root): </a:t>
            </a:r>
            <a:r>
              <a:rPr lang="en-US" sz="1400" i="1" dirty="0" err="1">
                <a:highlight>
                  <a:srgbClr val="FFFF00"/>
                </a:highlight>
              </a:rPr>
              <a:t>sudo</a:t>
            </a:r>
            <a:r>
              <a:rPr lang="en-US" sz="1400" i="1" dirty="0">
                <a:highlight>
                  <a:srgbClr val="FFFF00"/>
                </a:highlight>
              </a:rPr>
              <a:t> </a:t>
            </a:r>
            <a:r>
              <a:rPr lang="en-US" sz="1400" i="1" dirty="0" err="1">
                <a:highlight>
                  <a:srgbClr val="FFFF00"/>
                </a:highlight>
              </a:rPr>
              <a:t>su</a:t>
            </a:r>
            <a:r>
              <a:rPr lang="en-US" sz="1400" i="1" dirty="0">
                <a:highlight>
                  <a:srgbClr val="FFFF00"/>
                </a:highlight>
              </a:rPr>
              <a:t> –</a:t>
            </a:r>
          </a:p>
          <a:p>
            <a:r>
              <a:rPr lang="en-US" sz="1400" dirty="0"/>
              <a:t>Disable Firewall: </a:t>
            </a:r>
            <a:r>
              <a:rPr lang="en-US" sz="1400" i="1" dirty="0" err="1">
                <a:highlight>
                  <a:srgbClr val="FFFF00"/>
                </a:highlight>
              </a:rPr>
              <a:t>ufw</a:t>
            </a:r>
            <a:r>
              <a:rPr lang="en-US" sz="1400" i="1" dirty="0">
                <a:highlight>
                  <a:srgbClr val="FFFF00"/>
                </a:highlight>
              </a:rPr>
              <a:t> disable</a:t>
            </a:r>
          </a:p>
          <a:p>
            <a:r>
              <a:rPr lang="en-US" sz="1400" dirty="0"/>
              <a:t>Disable swap: </a:t>
            </a:r>
            <a:r>
              <a:rPr lang="en-US" sz="1400" i="1" dirty="0" err="1">
                <a:highlight>
                  <a:srgbClr val="FFFF00"/>
                </a:highlight>
              </a:rPr>
              <a:t>swapoff</a:t>
            </a:r>
            <a:r>
              <a:rPr lang="en-US" sz="1400" i="1" dirty="0">
                <a:highlight>
                  <a:srgbClr val="FFFF00"/>
                </a:highlight>
              </a:rPr>
              <a:t> -a; sed -</a:t>
            </a:r>
            <a:r>
              <a:rPr lang="en-US" sz="1400" i="1" dirty="0" err="1">
                <a:highlight>
                  <a:srgbClr val="FFFF00"/>
                </a:highlight>
              </a:rPr>
              <a:t>i</a:t>
            </a:r>
            <a:r>
              <a:rPr lang="en-US" sz="1400" i="1" dirty="0">
                <a:highlight>
                  <a:srgbClr val="FFFF00"/>
                </a:highlight>
              </a:rPr>
              <a:t> '/swap/d' /</a:t>
            </a:r>
            <a:r>
              <a:rPr lang="en-US" sz="1400" i="1" dirty="0" err="1">
                <a:highlight>
                  <a:srgbClr val="FFFF00"/>
                </a:highlight>
              </a:rPr>
              <a:t>etc</a:t>
            </a:r>
            <a:r>
              <a:rPr lang="en-US" sz="1400" i="1" dirty="0">
                <a:highlight>
                  <a:srgbClr val="FFFF00"/>
                </a:highlight>
              </a:rPr>
              <a:t>/</a:t>
            </a:r>
            <a:r>
              <a:rPr lang="en-US" sz="1400" i="1" dirty="0" err="1">
                <a:highlight>
                  <a:srgbClr val="FFFF00"/>
                </a:highlight>
              </a:rPr>
              <a:t>fstab</a:t>
            </a:r>
            <a:endParaRPr lang="en-US" sz="1400" i="1" dirty="0">
              <a:highlight>
                <a:srgbClr val="FFFF00"/>
              </a:highlight>
            </a:endParaRPr>
          </a:p>
          <a:p>
            <a:r>
              <a:rPr lang="en-US" sz="1400" dirty="0"/>
              <a:t>Update </a:t>
            </a:r>
            <a:r>
              <a:rPr lang="en-US" sz="1400" dirty="0" err="1"/>
              <a:t>sysctl</a:t>
            </a:r>
            <a:r>
              <a:rPr lang="en-US" sz="1400" dirty="0"/>
              <a:t> settings for Kubernetes networking: </a:t>
            </a:r>
            <a:r>
              <a:rPr lang="en-US" sz="1400" dirty="0">
                <a:highlight>
                  <a:srgbClr val="FFFF00"/>
                </a:highlight>
              </a:rPr>
              <a:t>cat </a:t>
            </a:r>
            <a:r>
              <a:rPr lang="en-US" sz="1400" i="1" dirty="0">
                <a:highlight>
                  <a:srgbClr val="FFFF00"/>
                </a:highlight>
              </a:rPr>
              <a:t>&gt;&gt;/</a:t>
            </a:r>
            <a:r>
              <a:rPr lang="en-US" sz="1400" i="1" dirty="0" err="1">
                <a:highlight>
                  <a:srgbClr val="FFFF00"/>
                </a:highlight>
              </a:rPr>
              <a:t>etc</a:t>
            </a:r>
            <a:r>
              <a:rPr lang="en-US" sz="1400" i="1" dirty="0">
                <a:highlight>
                  <a:srgbClr val="FFFF00"/>
                </a:highlight>
              </a:rPr>
              <a:t>/</a:t>
            </a:r>
            <a:r>
              <a:rPr lang="en-US" sz="1400" i="1" dirty="0" err="1">
                <a:highlight>
                  <a:srgbClr val="FFFF00"/>
                </a:highlight>
              </a:rPr>
              <a:t>sysctl.d</a:t>
            </a:r>
            <a:r>
              <a:rPr lang="en-US" sz="1400" i="1" dirty="0">
                <a:highlight>
                  <a:srgbClr val="FFFF00"/>
                </a:highlight>
              </a:rPr>
              <a:t>/</a:t>
            </a:r>
            <a:r>
              <a:rPr lang="en-US" sz="1400" i="1" dirty="0" err="1">
                <a:highlight>
                  <a:srgbClr val="FFFF00"/>
                </a:highlight>
              </a:rPr>
              <a:t>kubernetes.conf</a:t>
            </a:r>
            <a:r>
              <a:rPr lang="en-US" sz="1400" i="1" dirty="0">
                <a:highlight>
                  <a:srgbClr val="FFFF00"/>
                </a:highlight>
              </a:rPr>
              <a:t>&lt;&lt;EOF</a:t>
            </a:r>
          </a:p>
          <a:p>
            <a:pPr marL="0" indent="0">
              <a:buNone/>
            </a:pPr>
            <a:r>
              <a:rPr lang="en-US" sz="1400" i="1" dirty="0">
                <a:highlight>
                  <a:srgbClr val="FFFF00"/>
                </a:highlight>
              </a:rPr>
              <a:t>net.bridge.bridge-nf-call-ip6tables = 1</a:t>
            </a:r>
          </a:p>
          <a:p>
            <a:pPr marL="0" indent="0">
              <a:buNone/>
            </a:pPr>
            <a:r>
              <a:rPr lang="en-US" sz="1400" i="1" dirty="0" err="1">
                <a:highlight>
                  <a:srgbClr val="FFFF00"/>
                </a:highlight>
              </a:rPr>
              <a:t>net.bridge.bridge</a:t>
            </a:r>
            <a:r>
              <a:rPr lang="en-US" sz="1400" i="1" dirty="0">
                <a:highlight>
                  <a:srgbClr val="FFFF00"/>
                </a:highlight>
              </a:rPr>
              <a:t>-</a:t>
            </a:r>
            <a:r>
              <a:rPr lang="en-US" sz="1400" i="1" dirty="0" err="1">
                <a:highlight>
                  <a:srgbClr val="FFFF00"/>
                </a:highlight>
              </a:rPr>
              <a:t>nf</a:t>
            </a:r>
            <a:r>
              <a:rPr lang="en-US" sz="1400" i="1" dirty="0">
                <a:highlight>
                  <a:srgbClr val="FFFF00"/>
                </a:highlight>
              </a:rPr>
              <a:t>-call-iptables = 1</a:t>
            </a:r>
          </a:p>
          <a:p>
            <a:pPr marL="0" indent="0">
              <a:buNone/>
            </a:pPr>
            <a:r>
              <a:rPr lang="en-US" sz="1400" i="1" dirty="0">
                <a:highlight>
                  <a:srgbClr val="FFFF00"/>
                </a:highlight>
              </a:rPr>
              <a:t>EOF</a:t>
            </a:r>
          </a:p>
          <a:p>
            <a:pPr marL="0" indent="0">
              <a:buNone/>
            </a:pPr>
            <a:r>
              <a:rPr lang="en-US" sz="1400" i="1" dirty="0" err="1">
                <a:highlight>
                  <a:srgbClr val="FFFF00"/>
                </a:highlight>
              </a:rPr>
              <a:t>sysctl</a:t>
            </a:r>
            <a:r>
              <a:rPr lang="en-US" sz="1400" i="1" dirty="0">
                <a:highlight>
                  <a:srgbClr val="FFFF00"/>
                </a:highlight>
              </a:rPr>
              <a:t> --system</a:t>
            </a:r>
          </a:p>
          <a:p>
            <a:endParaRPr lang="en-NL" i="1" dirty="0">
              <a:highlight>
                <a:srgbClr val="FFFF00"/>
              </a:highlight>
            </a:endParaRPr>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spTree>
    <p:extLst>
      <p:ext uri="{BB962C8B-B14F-4D97-AF65-F5344CB8AC3E}">
        <p14:creationId xmlns:p14="http://schemas.microsoft.com/office/powerpoint/2010/main" val="159858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339-5B0E-4B40-AD85-111C742B79DF}"/>
              </a:ext>
            </a:extLst>
          </p:cNvPr>
          <p:cNvSpPr>
            <a:spLocks noGrp="1"/>
          </p:cNvSpPr>
          <p:nvPr>
            <p:ph type="title"/>
          </p:nvPr>
        </p:nvSpPr>
        <p:spPr/>
        <p:txBody>
          <a:bodyPr/>
          <a:lstStyle/>
          <a:p>
            <a:r>
              <a:rPr lang="en-US" dirty="0"/>
              <a:t>Install Docker Engine</a:t>
            </a:r>
            <a:endParaRPr lang="en-NL" dirty="0"/>
          </a:p>
        </p:txBody>
      </p:sp>
      <p:sp>
        <p:nvSpPr>
          <p:cNvPr id="3" name="Content Placeholder 2">
            <a:extLst>
              <a:ext uri="{FF2B5EF4-FFF2-40B4-BE49-F238E27FC236}">
                <a16:creationId xmlns:a16="http://schemas.microsoft.com/office/drawing/2014/main" id="{3F98558E-2596-4ADC-8261-BA645AC97EF8}"/>
              </a:ext>
            </a:extLst>
          </p:cNvPr>
          <p:cNvSpPr>
            <a:spLocks noGrp="1"/>
          </p:cNvSpPr>
          <p:nvPr>
            <p:ph idx="1"/>
          </p:nvPr>
        </p:nvSpPr>
        <p:spPr/>
        <p:txBody>
          <a:bodyPr>
            <a:normAutofit/>
          </a:bodyPr>
          <a:lstStyle/>
          <a:p>
            <a:r>
              <a:rPr lang="en-US" sz="1800" i="1" dirty="0">
                <a:highlight>
                  <a:srgbClr val="FFFF00"/>
                </a:highlight>
              </a:rPr>
              <a:t>apt install -y apt-transport-https ca-certificates curl </a:t>
            </a:r>
            <a:r>
              <a:rPr lang="en-US" sz="1800" i="1" dirty="0" err="1">
                <a:highlight>
                  <a:srgbClr val="FFFF00"/>
                </a:highlight>
              </a:rPr>
              <a:t>gnupg</a:t>
            </a:r>
            <a:r>
              <a:rPr lang="en-US" sz="1800" i="1" dirty="0">
                <a:highlight>
                  <a:srgbClr val="FFFF00"/>
                </a:highlight>
              </a:rPr>
              <a:t>-agent software-properties-common</a:t>
            </a:r>
          </a:p>
          <a:p>
            <a:r>
              <a:rPr lang="en-US" sz="1800" i="1" dirty="0">
                <a:highlight>
                  <a:srgbClr val="FFFF00"/>
                </a:highlight>
              </a:rPr>
              <a:t>  curl -</a:t>
            </a:r>
            <a:r>
              <a:rPr lang="en-US" sz="1800" i="1" dirty="0" err="1">
                <a:highlight>
                  <a:srgbClr val="FFFF00"/>
                </a:highlight>
              </a:rPr>
              <a:t>fsSL</a:t>
            </a:r>
            <a:r>
              <a:rPr lang="en-US" sz="1800" i="1" dirty="0">
                <a:highlight>
                  <a:srgbClr val="FFFF00"/>
                </a:highlight>
              </a:rPr>
              <a:t> https://download.docker.com/linux/ubuntu/gpg | apt-key add -</a:t>
            </a:r>
          </a:p>
          <a:p>
            <a:r>
              <a:rPr lang="en-US" sz="1800" i="1" dirty="0">
                <a:highlight>
                  <a:srgbClr val="FFFF00"/>
                </a:highlight>
              </a:rPr>
              <a:t>  add-apt-repository "deb [arch=amd64] https://download.docker.com/linux/ubuntu $(</a:t>
            </a:r>
            <a:r>
              <a:rPr lang="en-US" sz="1800" i="1" dirty="0" err="1">
                <a:highlight>
                  <a:srgbClr val="FFFF00"/>
                </a:highlight>
              </a:rPr>
              <a:t>lsb_release</a:t>
            </a:r>
            <a:r>
              <a:rPr lang="en-US" sz="1800" i="1" dirty="0">
                <a:highlight>
                  <a:srgbClr val="FFFF00"/>
                </a:highlight>
              </a:rPr>
              <a:t> -cs) stable"</a:t>
            </a:r>
          </a:p>
          <a:p>
            <a:r>
              <a:rPr lang="en-US" sz="1800" i="1" dirty="0">
                <a:highlight>
                  <a:srgbClr val="FFFF00"/>
                </a:highlight>
              </a:rPr>
              <a:t>  apt update</a:t>
            </a:r>
          </a:p>
          <a:p>
            <a:r>
              <a:rPr lang="en-US" sz="1800" i="1" dirty="0">
                <a:highlight>
                  <a:srgbClr val="FFFF00"/>
                </a:highlight>
              </a:rPr>
              <a:t>  apt install -y docker-</a:t>
            </a:r>
            <a:r>
              <a:rPr lang="en-US" sz="1800" i="1" dirty="0" err="1">
                <a:highlight>
                  <a:srgbClr val="FFFF00"/>
                </a:highlight>
              </a:rPr>
              <a:t>ce</a:t>
            </a:r>
            <a:r>
              <a:rPr lang="en-US" sz="1800" i="1" dirty="0">
                <a:highlight>
                  <a:srgbClr val="FFFF00"/>
                </a:highlight>
              </a:rPr>
              <a:t>=5:19.03.10~3-0~ubuntu-focal containerd.io</a:t>
            </a:r>
            <a:endParaRPr lang="en-NL" sz="1800" i="1" dirty="0">
              <a:highlight>
                <a:srgbClr val="FFFF00"/>
              </a:highlight>
            </a:endParaRPr>
          </a:p>
        </p:txBody>
      </p:sp>
    </p:spTree>
    <p:extLst>
      <p:ext uri="{BB962C8B-B14F-4D97-AF65-F5344CB8AC3E}">
        <p14:creationId xmlns:p14="http://schemas.microsoft.com/office/powerpoint/2010/main" val="280680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50ED-5C4F-4B4D-B416-68FABF41FDD0}"/>
              </a:ext>
            </a:extLst>
          </p:cNvPr>
          <p:cNvSpPr>
            <a:spLocks noGrp="1"/>
          </p:cNvSpPr>
          <p:nvPr>
            <p:ph type="title"/>
          </p:nvPr>
        </p:nvSpPr>
        <p:spPr/>
        <p:txBody>
          <a:bodyPr/>
          <a:lstStyle/>
          <a:p>
            <a:r>
              <a:rPr lang="en-US" dirty="0"/>
              <a:t>Install Kubernetes</a:t>
            </a:r>
            <a:endParaRPr lang="en-NL" dirty="0"/>
          </a:p>
        </p:txBody>
      </p:sp>
      <p:sp>
        <p:nvSpPr>
          <p:cNvPr id="3" name="Content Placeholder 2">
            <a:extLst>
              <a:ext uri="{FF2B5EF4-FFF2-40B4-BE49-F238E27FC236}">
                <a16:creationId xmlns:a16="http://schemas.microsoft.com/office/drawing/2014/main" id="{1FEA15C0-87A9-4786-B275-77374444C31D}"/>
              </a:ext>
            </a:extLst>
          </p:cNvPr>
          <p:cNvSpPr>
            <a:spLocks noGrp="1"/>
          </p:cNvSpPr>
          <p:nvPr>
            <p:ph idx="1"/>
          </p:nvPr>
        </p:nvSpPr>
        <p:spPr/>
        <p:txBody>
          <a:bodyPr/>
          <a:lstStyle/>
          <a:p>
            <a:r>
              <a:rPr lang="en-US" sz="1400" dirty="0">
                <a:highlight>
                  <a:srgbClr val="FFFF00"/>
                </a:highlight>
              </a:rPr>
              <a:t>curl -s https://packages.cloud.google.com/apt/doc/apt-key.gpg | apt-key add -</a:t>
            </a:r>
          </a:p>
          <a:p>
            <a:r>
              <a:rPr lang="en-US" sz="1400" dirty="0">
                <a:highlight>
                  <a:srgbClr val="FFFF00"/>
                </a:highlight>
              </a:rPr>
              <a:t>  echo "deb https://apt.kubernetes.io/ </a:t>
            </a:r>
            <a:r>
              <a:rPr lang="en-US" sz="1400" dirty="0" err="1">
                <a:highlight>
                  <a:srgbClr val="FFFF00"/>
                </a:highlight>
              </a:rPr>
              <a:t>kubernetes-xenial</a:t>
            </a:r>
            <a:r>
              <a:rPr lang="en-US" sz="1400" dirty="0">
                <a:highlight>
                  <a:srgbClr val="FFFF00"/>
                </a:highlight>
              </a:rPr>
              <a:t> main" &gt; /</a:t>
            </a:r>
            <a:r>
              <a:rPr lang="en-US" sz="1400" dirty="0" err="1">
                <a:highlight>
                  <a:srgbClr val="FFFF00"/>
                </a:highlight>
              </a:rPr>
              <a:t>etc</a:t>
            </a:r>
            <a:r>
              <a:rPr lang="en-US" sz="1400" dirty="0">
                <a:highlight>
                  <a:srgbClr val="FFFF00"/>
                </a:highlight>
              </a:rPr>
              <a:t>/apt/</a:t>
            </a:r>
            <a:r>
              <a:rPr lang="en-US" sz="1400" dirty="0" err="1">
                <a:highlight>
                  <a:srgbClr val="FFFF00"/>
                </a:highlight>
              </a:rPr>
              <a:t>sources.list.d</a:t>
            </a:r>
            <a:r>
              <a:rPr lang="en-US" sz="1400" dirty="0">
                <a:highlight>
                  <a:srgbClr val="FFFF00"/>
                </a:highlight>
              </a:rPr>
              <a:t>/</a:t>
            </a:r>
            <a:r>
              <a:rPr lang="en-US" sz="1400" dirty="0" err="1">
                <a:highlight>
                  <a:srgbClr val="FFFF00"/>
                </a:highlight>
              </a:rPr>
              <a:t>kubernetes.list</a:t>
            </a:r>
            <a:endParaRPr lang="en-US" sz="1400" dirty="0">
              <a:highlight>
                <a:srgbClr val="FFFF00"/>
              </a:highlight>
            </a:endParaRPr>
          </a:p>
          <a:p>
            <a:r>
              <a:rPr lang="en-US" sz="1400" i="1" dirty="0">
                <a:highlight>
                  <a:srgbClr val="FFFF00"/>
                </a:highlight>
              </a:rPr>
              <a:t>apt update &amp;&amp; apt install -y </a:t>
            </a:r>
            <a:r>
              <a:rPr lang="en-US" sz="1400" i="1" dirty="0" err="1">
                <a:highlight>
                  <a:srgbClr val="FFFF00"/>
                </a:highlight>
              </a:rPr>
              <a:t>kubeadm</a:t>
            </a:r>
            <a:r>
              <a:rPr lang="en-US" sz="1400" i="1" dirty="0">
                <a:highlight>
                  <a:srgbClr val="FFFF00"/>
                </a:highlight>
              </a:rPr>
              <a:t>=1.18.5-00 </a:t>
            </a:r>
            <a:r>
              <a:rPr lang="en-US" sz="1400" i="1" dirty="0" err="1">
                <a:highlight>
                  <a:srgbClr val="FFFF00"/>
                </a:highlight>
              </a:rPr>
              <a:t>kubelet</a:t>
            </a:r>
            <a:r>
              <a:rPr lang="en-US" sz="1400" i="1" dirty="0">
                <a:highlight>
                  <a:srgbClr val="FFFF00"/>
                </a:highlight>
              </a:rPr>
              <a:t>=1.18.5-00 </a:t>
            </a:r>
            <a:r>
              <a:rPr lang="en-US" sz="1400" i="1" dirty="0" err="1">
                <a:highlight>
                  <a:srgbClr val="FFFF00"/>
                </a:highlight>
              </a:rPr>
              <a:t>kubectl</a:t>
            </a:r>
            <a:r>
              <a:rPr lang="en-US" sz="1400" i="1" dirty="0">
                <a:highlight>
                  <a:srgbClr val="FFFF00"/>
                </a:highlight>
              </a:rPr>
              <a:t>=1.18.5-00</a:t>
            </a:r>
          </a:p>
          <a:p>
            <a:endParaRPr lang="en-US" sz="1400" i="1" dirty="0">
              <a:highlight>
                <a:srgbClr val="FFFF00"/>
              </a:highlight>
            </a:endParaRPr>
          </a:p>
          <a:p>
            <a:endParaRPr lang="en-US" sz="1400" i="1" dirty="0">
              <a:highlight>
                <a:srgbClr val="FFFF00"/>
              </a:highlight>
            </a:endParaRPr>
          </a:p>
          <a:p>
            <a:endParaRPr lang="en-US" sz="1400" i="1" dirty="0">
              <a:highlight>
                <a:srgbClr val="FFFF00"/>
              </a:highlight>
            </a:endParaRPr>
          </a:p>
          <a:p>
            <a:r>
              <a:rPr lang="en-US" sz="1400" i="1" dirty="0">
                <a:highlight>
                  <a:srgbClr val="00FF00"/>
                </a:highlight>
              </a:rPr>
              <a:t>* Already installs </a:t>
            </a:r>
            <a:r>
              <a:rPr lang="en-US" sz="1400" i="1" dirty="0" err="1">
                <a:highlight>
                  <a:srgbClr val="00FF00"/>
                </a:highlight>
              </a:rPr>
              <a:t>kubectl</a:t>
            </a:r>
            <a:r>
              <a:rPr lang="en-US" sz="1400" i="1" dirty="0">
                <a:highlight>
                  <a:srgbClr val="00FF00"/>
                </a:highlight>
              </a:rPr>
              <a:t>, </a:t>
            </a:r>
            <a:r>
              <a:rPr lang="en-US" sz="1400" i="1" dirty="0" err="1">
                <a:highlight>
                  <a:srgbClr val="00FF00"/>
                </a:highlight>
              </a:rPr>
              <a:t>kubeadm</a:t>
            </a:r>
            <a:r>
              <a:rPr lang="en-US" sz="1400" i="1" dirty="0">
                <a:highlight>
                  <a:srgbClr val="00FF00"/>
                </a:highlight>
              </a:rPr>
              <a:t> and </a:t>
            </a:r>
            <a:r>
              <a:rPr lang="en-US" sz="1400" i="1" dirty="0" err="1">
                <a:highlight>
                  <a:srgbClr val="00FF00"/>
                </a:highlight>
              </a:rPr>
              <a:t>kubelet</a:t>
            </a:r>
            <a:endParaRPr lang="en-NL" sz="1400" i="1" dirty="0">
              <a:highlight>
                <a:srgbClr val="00FF00"/>
              </a:highlight>
            </a:endParaRPr>
          </a:p>
        </p:txBody>
      </p:sp>
      <p:sp>
        <p:nvSpPr>
          <p:cNvPr id="5" name="TextBox 4">
            <a:extLst>
              <a:ext uri="{FF2B5EF4-FFF2-40B4-BE49-F238E27FC236}">
                <a16:creationId xmlns:a16="http://schemas.microsoft.com/office/drawing/2014/main" id="{0A51930D-255A-4734-88EF-B0701AABCB99}"/>
              </a:ext>
            </a:extLst>
          </p:cNvPr>
          <p:cNvSpPr txBox="1"/>
          <p:nvPr/>
        </p:nvSpPr>
        <p:spPr>
          <a:xfrm>
            <a:off x="457200" y="6311900"/>
            <a:ext cx="5109989" cy="369332"/>
          </a:xfrm>
          <a:prstGeom prst="rect">
            <a:avLst/>
          </a:prstGeom>
          <a:noFill/>
        </p:spPr>
        <p:txBody>
          <a:bodyPr wrap="none" rtlCol="0">
            <a:spAutoFit/>
          </a:bodyPr>
          <a:lstStyle/>
          <a:p>
            <a:r>
              <a:rPr lang="en-US" dirty="0"/>
              <a:t>https://www.youtube.com/watch?v=mMmxMoprxiY</a:t>
            </a:r>
            <a:endParaRPr lang="en-NL" dirty="0"/>
          </a:p>
        </p:txBody>
      </p:sp>
      <p:sp>
        <p:nvSpPr>
          <p:cNvPr id="6" name="TextBox 5">
            <a:extLst>
              <a:ext uri="{FF2B5EF4-FFF2-40B4-BE49-F238E27FC236}">
                <a16:creationId xmlns:a16="http://schemas.microsoft.com/office/drawing/2014/main" id="{33FDFD0B-E9A1-477D-A8D4-C4906D10BB76}"/>
              </a:ext>
            </a:extLst>
          </p:cNvPr>
          <p:cNvSpPr txBox="1"/>
          <p:nvPr/>
        </p:nvSpPr>
        <p:spPr>
          <a:xfrm>
            <a:off x="6232902" y="6211669"/>
            <a:ext cx="5959098" cy="646331"/>
          </a:xfrm>
          <a:prstGeom prst="rect">
            <a:avLst/>
          </a:prstGeom>
          <a:noFill/>
        </p:spPr>
        <p:txBody>
          <a:bodyPr wrap="square" rtlCol="0">
            <a:spAutoFit/>
          </a:bodyPr>
          <a:lstStyle/>
          <a:p>
            <a:r>
              <a:rPr lang="en-US" dirty="0"/>
              <a:t>https://github.com/justmeandopensource/kubernetes/blob/master/docs/install-cluster-ubuntu-20.md</a:t>
            </a:r>
            <a:endParaRPr lang="en-NL" dirty="0"/>
          </a:p>
        </p:txBody>
      </p:sp>
    </p:spTree>
    <p:extLst>
      <p:ext uri="{BB962C8B-B14F-4D97-AF65-F5344CB8AC3E}">
        <p14:creationId xmlns:p14="http://schemas.microsoft.com/office/powerpoint/2010/main" val="131325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2813</TotalTime>
  <Words>1255</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Menlo</vt:lpstr>
      <vt:lpstr>Office Theme</vt:lpstr>
      <vt:lpstr>Create Kubernetes cluster with Kubeadm</vt:lpstr>
      <vt:lpstr>Create virtual machines</vt:lpstr>
      <vt:lpstr>Create network for virtual machines</vt:lpstr>
      <vt:lpstr>Create network for virtual machines (2)</vt:lpstr>
      <vt:lpstr>Steps for both VM to work before installing Kubernetes</vt:lpstr>
      <vt:lpstr>Test Ips, SSH</vt:lpstr>
      <vt:lpstr>Steps for both VM (Master and worker)</vt:lpstr>
      <vt:lpstr>Install Docker Engine</vt:lpstr>
      <vt:lpstr>Install Kubernetes</vt:lpstr>
      <vt:lpstr>Steps for only Master node (1) Always with root permission, with command sudo su -) or putting sudo in front of every command</vt:lpstr>
      <vt:lpstr>Steps for only Master node (2) Always with root permission, with command sudo su -) or putting sudo in front of every command</vt:lpstr>
      <vt:lpstr>Steps for each worker node</vt:lpstr>
      <vt:lpstr>Checking that cluster is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Kubernetes cluster with Kubeadm</dc:title>
  <dc:creator>Rubio Garcia, Carlos</dc:creator>
  <cp:lastModifiedBy>Rubio Garcia, Carlos</cp:lastModifiedBy>
  <cp:revision>3</cp:revision>
  <dcterms:created xsi:type="dcterms:W3CDTF">2021-08-26T13:56:12Z</dcterms:created>
  <dcterms:modified xsi:type="dcterms:W3CDTF">2021-09-02T11:44:35Z</dcterms:modified>
</cp:coreProperties>
</file>