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148EE-48FC-4995-AFEA-6585FC46DAE1}" v="2" dt="2021-09-09T14:58:48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io Garcia, Carlos" userId="ee0a103f-2dfd-435b-933e-2bafefa32ce9" providerId="ADAL" clId="{A60148EE-48FC-4995-AFEA-6585FC46DAE1}"/>
    <pc:docChg chg="undo custSel delSld modSld">
      <pc:chgData name="Rubio Garcia, Carlos" userId="ee0a103f-2dfd-435b-933e-2bafefa32ce9" providerId="ADAL" clId="{A60148EE-48FC-4995-AFEA-6585FC46DAE1}" dt="2021-09-09T14:58:48.057" v="151"/>
      <pc:docMkLst>
        <pc:docMk/>
      </pc:docMkLst>
      <pc:sldChg chg="modSp mod">
        <pc:chgData name="Rubio Garcia, Carlos" userId="ee0a103f-2dfd-435b-933e-2bafefa32ce9" providerId="ADAL" clId="{A60148EE-48FC-4995-AFEA-6585FC46DAE1}" dt="2021-09-02T10:05:37.053" v="140" actId="20577"/>
        <pc:sldMkLst>
          <pc:docMk/>
          <pc:sldMk cId="871792652" sldId="257"/>
        </pc:sldMkLst>
        <pc:spChg chg="mod">
          <ac:chgData name="Rubio Garcia, Carlos" userId="ee0a103f-2dfd-435b-933e-2bafefa32ce9" providerId="ADAL" clId="{A60148EE-48FC-4995-AFEA-6585FC46DAE1}" dt="2021-09-02T10:05:37.053" v="140" actId="20577"/>
          <ac:spMkLst>
            <pc:docMk/>
            <pc:sldMk cId="871792652" sldId="257"/>
            <ac:spMk id="3" creationId="{B6FE6D20-451F-47DB-A08F-9D190B9D77BB}"/>
          </ac:spMkLst>
        </pc:spChg>
      </pc:sldChg>
      <pc:sldChg chg="modSp mod">
        <pc:chgData name="Rubio Garcia, Carlos" userId="ee0a103f-2dfd-435b-933e-2bafefa32ce9" providerId="ADAL" clId="{A60148EE-48FC-4995-AFEA-6585FC46DAE1}" dt="2021-09-09T14:58:48.057" v="151"/>
        <pc:sldMkLst>
          <pc:docMk/>
          <pc:sldMk cId="1966942944" sldId="258"/>
        </pc:sldMkLst>
        <pc:spChg chg="mod">
          <ac:chgData name="Rubio Garcia, Carlos" userId="ee0a103f-2dfd-435b-933e-2bafefa32ce9" providerId="ADAL" clId="{A60148EE-48FC-4995-AFEA-6585FC46DAE1}" dt="2021-09-09T14:58:48.057" v="151"/>
          <ac:spMkLst>
            <pc:docMk/>
            <pc:sldMk cId="1966942944" sldId="258"/>
            <ac:spMk id="3" creationId="{89426947-9C04-456D-A07A-3B40B743A040}"/>
          </ac:spMkLst>
        </pc:spChg>
      </pc:sldChg>
      <pc:sldChg chg="addSp delSp modSp mod setBg">
        <pc:chgData name="Rubio Garcia, Carlos" userId="ee0a103f-2dfd-435b-933e-2bafefa32ce9" providerId="ADAL" clId="{A60148EE-48FC-4995-AFEA-6585FC46DAE1}" dt="2021-08-30T16:48:13.646" v="27" actId="1076"/>
        <pc:sldMkLst>
          <pc:docMk/>
          <pc:sldMk cId="2847593540" sldId="259"/>
        </pc:sldMkLst>
        <pc:spChg chg="mod">
          <ac:chgData name="Rubio Garcia, Carlos" userId="ee0a103f-2dfd-435b-933e-2bafefa32ce9" providerId="ADAL" clId="{A60148EE-48FC-4995-AFEA-6585FC46DAE1}" dt="2021-08-30T16:47:59.433" v="22" actId="26606"/>
          <ac:spMkLst>
            <pc:docMk/>
            <pc:sldMk cId="2847593540" sldId="259"/>
            <ac:spMk id="2" creationId="{68954732-D3D8-4E9C-9A0B-6B31DFC97771}"/>
          </ac:spMkLst>
        </pc:spChg>
        <pc:spChg chg="del">
          <ac:chgData name="Rubio Garcia, Carlos" userId="ee0a103f-2dfd-435b-933e-2bafefa32ce9" providerId="ADAL" clId="{A60148EE-48FC-4995-AFEA-6585FC46DAE1}" dt="2021-08-30T16:46:44.157" v="18" actId="22"/>
          <ac:spMkLst>
            <pc:docMk/>
            <pc:sldMk cId="2847593540" sldId="259"/>
            <ac:spMk id="3" creationId="{E3195839-970E-4CF3-9AB5-4D719483BED7}"/>
          </ac:spMkLst>
        </pc:spChg>
        <pc:spChg chg="add del">
          <ac:chgData name="Rubio Garcia, Carlos" userId="ee0a103f-2dfd-435b-933e-2bafefa32ce9" providerId="ADAL" clId="{A60148EE-48FC-4995-AFEA-6585FC46DAE1}" dt="2021-08-30T16:47:59.433" v="22" actId="26606"/>
          <ac:spMkLst>
            <pc:docMk/>
            <pc:sldMk cId="2847593540" sldId="259"/>
            <ac:spMk id="12" creationId="{022BDE4A-8A20-4A69-9C5A-581C82036A4D}"/>
          </ac:spMkLst>
        </pc:spChg>
        <pc:spChg chg="add">
          <ac:chgData name="Rubio Garcia, Carlos" userId="ee0a103f-2dfd-435b-933e-2bafefa32ce9" providerId="ADAL" clId="{A60148EE-48FC-4995-AFEA-6585FC46DAE1}" dt="2021-08-30T16:47:59.433" v="22" actId="26606"/>
          <ac:spMkLst>
            <pc:docMk/>
            <pc:sldMk cId="2847593540" sldId="259"/>
            <ac:spMk id="17" creationId="{7316481C-0A49-4796-812B-0D64F063B720}"/>
          </ac:spMkLst>
        </pc:spChg>
        <pc:spChg chg="add">
          <ac:chgData name="Rubio Garcia, Carlos" userId="ee0a103f-2dfd-435b-933e-2bafefa32ce9" providerId="ADAL" clId="{A60148EE-48FC-4995-AFEA-6585FC46DAE1}" dt="2021-08-30T16:47:59.433" v="22" actId="26606"/>
          <ac:spMkLst>
            <pc:docMk/>
            <pc:sldMk cId="2847593540" sldId="259"/>
            <ac:spMk id="19" creationId="{A5271697-90F1-4A23-8EF2-0179F2EAFACB}"/>
          </ac:spMkLst>
        </pc:spChg>
        <pc:spChg chg="add">
          <ac:chgData name="Rubio Garcia, Carlos" userId="ee0a103f-2dfd-435b-933e-2bafefa32ce9" providerId="ADAL" clId="{A60148EE-48FC-4995-AFEA-6585FC46DAE1}" dt="2021-08-30T16:47:59.433" v="22" actId="26606"/>
          <ac:spMkLst>
            <pc:docMk/>
            <pc:sldMk cId="2847593540" sldId="259"/>
            <ac:spMk id="43" creationId="{D9F5512A-48E1-4C07-B75E-3CCC517B6804}"/>
          </ac:spMkLst>
        </pc:spChg>
        <pc:grpChg chg="add">
          <ac:chgData name="Rubio Garcia, Carlos" userId="ee0a103f-2dfd-435b-933e-2bafefa32ce9" providerId="ADAL" clId="{A60148EE-48FC-4995-AFEA-6585FC46DAE1}" dt="2021-08-30T16:47:59.433" v="22" actId="26606"/>
          <ac:grpSpMkLst>
            <pc:docMk/>
            <pc:sldMk cId="2847593540" sldId="259"/>
            <ac:grpSpMk id="21" creationId="{1F49CE81-B2F4-47B2-9D4A-886DCE0A8404}"/>
          </ac:grpSpMkLst>
        </pc:grpChg>
        <pc:picChg chg="add mod ord">
          <ac:chgData name="Rubio Garcia, Carlos" userId="ee0a103f-2dfd-435b-933e-2bafefa32ce9" providerId="ADAL" clId="{A60148EE-48FC-4995-AFEA-6585FC46DAE1}" dt="2021-08-30T16:48:13.646" v="27" actId="1076"/>
          <ac:picMkLst>
            <pc:docMk/>
            <pc:sldMk cId="2847593540" sldId="259"/>
            <ac:picMk id="5" creationId="{F137A7DA-9F60-4BDA-B854-E5DC095214D4}"/>
          </ac:picMkLst>
        </pc:picChg>
        <pc:picChg chg="add mod ord">
          <ac:chgData name="Rubio Garcia, Carlos" userId="ee0a103f-2dfd-435b-933e-2bafefa32ce9" providerId="ADAL" clId="{A60148EE-48FC-4995-AFEA-6585FC46DAE1}" dt="2021-08-30T16:48:10.581" v="26" actId="1076"/>
          <ac:picMkLst>
            <pc:docMk/>
            <pc:sldMk cId="2847593540" sldId="259"/>
            <ac:picMk id="7" creationId="{C8243151-826C-4AA4-B672-1272D198D722}"/>
          </ac:picMkLst>
        </pc:picChg>
        <pc:picChg chg="add mod">
          <ac:chgData name="Rubio Garcia, Carlos" userId="ee0a103f-2dfd-435b-933e-2bafefa32ce9" providerId="ADAL" clId="{A60148EE-48FC-4995-AFEA-6585FC46DAE1}" dt="2021-08-30T16:48:05.328" v="24" actId="1076"/>
          <ac:picMkLst>
            <pc:docMk/>
            <pc:sldMk cId="2847593540" sldId="259"/>
            <ac:picMk id="9" creationId="{E69ACA49-4DBB-42C5-BAD1-718758BFD3E2}"/>
          </ac:picMkLst>
        </pc:picChg>
      </pc:sldChg>
      <pc:sldChg chg="del">
        <pc:chgData name="Rubio Garcia, Carlos" userId="ee0a103f-2dfd-435b-933e-2bafefa32ce9" providerId="ADAL" clId="{A60148EE-48FC-4995-AFEA-6585FC46DAE1}" dt="2021-09-02T10:05:07.831" v="29" actId="47"/>
        <pc:sldMkLst>
          <pc:docMk/>
          <pc:sldMk cId="1583993443" sldId="260"/>
        </pc:sldMkLst>
      </pc:sldChg>
      <pc:sldChg chg="del">
        <pc:chgData name="Rubio Garcia, Carlos" userId="ee0a103f-2dfd-435b-933e-2bafefa32ce9" providerId="ADAL" clId="{A60148EE-48FC-4995-AFEA-6585FC46DAE1}" dt="2021-09-02T10:05:07.614" v="28" actId="47"/>
        <pc:sldMkLst>
          <pc:docMk/>
          <pc:sldMk cId="143058634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1526-3467-486E-8A8E-2187ECB88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F9CE4-47A2-4A9F-A8CF-F0DFE11D0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B5ED4-7859-4EED-878B-815BA914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B3E5-5F95-4FD4-AE3C-4BFA41557FA5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76A56-8CB0-48B1-9015-49858FAD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B443-B6AE-446B-A356-1A7B85A1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2519-F64E-4DDD-84DD-34E0DD1008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272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358B-F4D9-405C-961A-0CB3CA12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7D7D0-BD5D-48F3-B376-9CA02C6DE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D46E-C1D3-4885-81ED-06085318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B3E5-5F95-4FD4-AE3C-4BFA41557FA5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1F4D-1B18-4D0C-A399-1E9B9039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6CEF2-72EE-4EFC-BF0E-69A79154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2519-F64E-4DDD-84DD-34E0DD1008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635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60C84-2304-4133-B962-D2AC193B6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909D7-E342-443D-82F2-0C3454C4D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851CE-4473-49B4-88C7-A9FCA731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B3E5-5F95-4FD4-AE3C-4BFA41557FA5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6635F-517A-4CB2-87CB-5EC1E93A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CA4F-BEC0-4AD7-893C-20C47A17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2519-F64E-4DDD-84DD-34E0DD1008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728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19E2-3EC3-4B17-B083-FA77C1D6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C0A0-55A3-4B54-BE65-1E494A0C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5846-98FB-4490-80F1-47FDC5EA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B3E5-5F95-4FD4-AE3C-4BFA41557FA5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82EF7-5390-4CFB-9165-76B3717A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DBA03-3296-4008-9AB5-02FE8DC9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2519-F64E-4DDD-84DD-34E0DD1008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07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1BEC-F4A3-4E80-B0ED-2B1BD3BA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4C70A-0BDE-48E3-8F7D-DE0FE9AEB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D1C29-2CC0-40B6-B821-A2492FFF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B3E5-5F95-4FD4-AE3C-4BFA41557FA5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A524-DED2-428D-818C-44F7E20E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366E-FD60-4E48-936C-02CB5D45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2519-F64E-4DDD-84DD-34E0DD1008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765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C6FB-912E-4727-878F-2A095250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F624D-C3B0-4403-91CB-1982375CE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55580-F295-4D0B-8228-3A94786B1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B38BE-F2A2-40D9-98F7-F84729E9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B3E5-5F95-4FD4-AE3C-4BFA41557FA5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C8083-9873-418B-A7EC-BE78BF88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6EC31-CA32-4DAE-B42C-CB14CCF1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2519-F64E-4DDD-84DD-34E0DD1008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234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6637-0BC8-4632-AADC-01FA3DD6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000DE-7185-4D24-8084-229E2673C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C2AD0-E4A3-4B15-B8D4-4606FD22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4A5BB-424E-4939-895E-14666C280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8A1A3-B465-4219-A481-6DD0DD944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73AAF-E2A6-414B-998E-3C7A5A76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B3E5-5F95-4FD4-AE3C-4BFA41557FA5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3D2D6-EE66-413B-8410-11B94DE8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049A9-D210-45C6-A9F7-DCA0BCC7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2519-F64E-4DDD-84DD-34E0DD1008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795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E437-E8B8-413F-8000-93745E25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4B3AC-8B8A-468A-B8AF-CFCE2712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B3E5-5F95-4FD4-AE3C-4BFA41557FA5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DA180-870F-4013-B8A1-7F9C71AF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D3B2-FA83-43ED-806C-56D0229A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2519-F64E-4DDD-84DD-34E0DD1008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156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A0385-7259-48C2-B6BC-776A791A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B3E5-5F95-4FD4-AE3C-4BFA41557FA5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FCFB3-B8E4-463D-9561-FDFA8A1C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E81F5-E170-4EB1-95F2-E6CC592F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2519-F64E-4DDD-84DD-34E0DD1008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576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FFD2-9E79-40CA-BCED-D0D2A8EE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57ED4-B590-4E88-8A88-656482ED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84AB4-271E-4880-BB7A-1122FDBA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7A832-CEE8-4EA1-A6B0-17C8BA52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B3E5-5F95-4FD4-AE3C-4BFA41557FA5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68CE5-0AE5-42A2-9BB1-63B8A532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66F86-5A54-4CC8-90CA-1458F51B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2519-F64E-4DDD-84DD-34E0DD1008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342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57DA-C6A3-4FA2-8140-D73774BD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FE6E7-894C-46E6-B7A8-3FE728F3A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9DCF3-5DC4-476A-ADD3-C21A3B225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F7E8D-3BB5-47C2-A1A1-7A743F8F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B3E5-5F95-4FD4-AE3C-4BFA41557FA5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99DCB-839A-445C-AB14-3FAF65E3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B9869-139B-4DAB-8C81-75ED7734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2519-F64E-4DDD-84DD-34E0DD1008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951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2D985-BCAD-4F0C-B8E0-1F5B929D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B4B1D-9417-4114-9497-24A154813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A8647-7BF0-4616-9A59-F94765708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0B3E5-5F95-4FD4-AE3C-4BFA41557FA5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51DC9-7066-443A-AFC1-2AA878B39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F0E51-6083-4213-B6A0-AF908658D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92519-F64E-4DDD-84DD-34E0DD1008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3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10B8-50FB-4FAD-91E7-408FD4D68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 and execute </a:t>
            </a:r>
            <a:r>
              <a:rPr lang="en-US" dirty="0" err="1"/>
              <a:t>Nodered</a:t>
            </a:r>
            <a:r>
              <a:rPr lang="en-US" dirty="0"/>
              <a:t> in worker node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21486-B944-4266-8846-3C475516E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61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73F4-3118-48B0-8E83-2C9D3669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6D20-451F-47DB-A08F-9D190B9D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Kubernetes with </a:t>
            </a:r>
            <a:r>
              <a:rPr lang="en-US" dirty="0" err="1"/>
              <a:t>kubeadm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seen in last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Check that Kubernetes is running with master node and worker node </a:t>
            </a:r>
            <a:r>
              <a:rPr lang="en-US"/>
              <a:t>running with state 1/1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7179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B74A-CB14-4CC3-99A6-E6640D45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command 		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6947-9C04-456D-A07A-3B40B743A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–f type=“</a:t>
            </a:r>
            <a:r>
              <a:rPr lang="en-US" dirty="0" err="1"/>
              <a:t>NodePort</a:t>
            </a:r>
            <a:r>
              <a:rPr lang="en-US" dirty="0"/>
              <a:t>” image=</a:t>
            </a:r>
            <a:r>
              <a:rPr lang="en-US" dirty="0" err="1"/>
              <a:t>nodered</a:t>
            </a:r>
            <a:r>
              <a:rPr lang="en-US" dirty="0"/>
              <a:t>/node-red –port=1880 (algo </a:t>
            </a:r>
            <a:r>
              <a:rPr lang="en-US" dirty="0" err="1"/>
              <a:t>así</a:t>
            </a:r>
            <a:r>
              <a:rPr lang="en-US" dirty="0"/>
              <a:t>, no es el commando </a:t>
            </a:r>
            <a:r>
              <a:rPr lang="en-US" dirty="0" err="1"/>
              <a:t>exacto</a:t>
            </a:r>
            <a:r>
              <a:rPr lang="en-US" dirty="0"/>
              <a:t>)</a:t>
            </a:r>
          </a:p>
          <a:p>
            <a:r>
              <a:rPr lang="en-US" sz="1800" dirty="0" err="1"/>
              <a:t>kubectl</a:t>
            </a:r>
            <a:r>
              <a:rPr lang="en-US" sz="1800" dirty="0"/>
              <a:t> create deployment hello-node --image=k8s.gcr.io/echoserver:1.4</a:t>
            </a:r>
          </a:p>
          <a:p>
            <a:r>
              <a:rPr lang="en-US" sz="1800" dirty="0" err="1"/>
              <a:t>kubectl</a:t>
            </a:r>
            <a:r>
              <a:rPr lang="en-US" sz="1800" dirty="0"/>
              <a:t> expose deployment hello-node --type=</a:t>
            </a:r>
            <a:r>
              <a:rPr lang="en-US" sz="1800" dirty="0" err="1"/>
              <a:t>LoadBalancer</a:t>
            </a:r>
            <a:r>
              <a:rPr lang="en-US" sz="1800"/>
              <a:t> --port=8080</a:t>
            </a:r>
            <a:endParaRPr lang="en-US" sz="1800" dirty="0"/>
          </a:p>
          <a:p>
            <a:r>
              <a:rPr lang="en-US" dirty="0" err="1"/>
              <a:t>Comprobar</a:t>
            </a:r>
            <a:r>
              <a:rPr lang="en-US" dirty="0"/>
              <a:t> que se </a:t>
            </a:r>
            <a:r>
              <a:rPr lang="en-US" dirty="0" err="1"/>
              <a:t>creó</a:t>
            </a:r>
            <a:r>
              <a:rPr lang="en-US" dirty="0"/>
              <a:t> el deployment</a:t>
            </a:r>
          </a:p>
          <a:p>
            <a:r>
              <a:rPr lang="en-US" dirty="0"/>
              <a:t>Si es </a:t>
            </a:r>
            <a:r>
              <a:rPr lang="en-US" dirty="0" err="1"/>
              <a:t>así</a:t>
            </a:r>
            <a:r>
              <a:rPr lang="en-US" dirty="0"/>
              <a:t>, se </a:t>
            </a:r>
            <a:r>
              <a:rPr lang="en-US" dirty="0" err="1"/>
              <a:t>puede</a:t>
            </a:r>
            <a:r>
              <a:rPr lang="en-US" dirty="0"/>
              <a:t> acceder por la IP del </a:t>
            </a:r>
            <a:r>
              <a:rPr lang="en-US" dirty="0" err="1"/>
              <a:t>nodo</a:t>
            </a:r>
            <a:r>
              <a:rPr lang="en-US" dirty="0"/>
              <a:t>, mas el Puerto </a:t>
            </a:r>
            <a:r>
              <a:rPr lang="en-US" dirty="0" err="1"/>
              <a:t>asignado</a:t>
            </a:r>
            <a:r>
              <a:rPr lang="en-US" dirty="0"/>
              <a:t> al </a:t>
            </a:r>
            <a:r>
              <a:rPr lang="en-US" dirty="0" err="1"/>
              <a:t>servicio</a:t>
            </a:r>
            <a:r>
              <a:rPr lang="en-US" dirty="0"/>
              <a:t> (al ser </a:t>
            </a:r>
            <a:r>
              <a:rPr lang="en-US" dirty="0" err="1"/>
              <a:t>servicio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nodeport</a:t>
            </a:r>
            <a:r>
              <a:rPr lang="en-US" dirty="0"/>
              <a:t>, </a:t>
            </a:r>
            <a:r>
              <a:rPr lang="en-US" dirty="0" err="1"/>
              <a:t>suele</a:t>
            </a:r>
            <a:r>
              <a:rPr lang="en-US" dirty="0"/>
              <a:t> ser mas </a:t>
            </a:r>
            <a:r>
              <a:rPr lang="en-US" dirty="0" err="1"/>
              <a:t>grande</a:t>
            </a:r>
            <a:r>
              <a:rPr lang="en-US" dirty="0"/>
              <a:t> del 3000)</a:t>
            </a:r>
          </a:p>
          <a:p>
            <a:r>
              <a:rPr lang="en-US" dirty="0"/>
              <a:t>Si se </a:t>
            </a:r>
            <a:r>
              <a:rPr lang="en-US" dirty="0" err="1"/>
              <a:t>hace</a:t>
            </a:r>
            <a:r>
              <a:rPr lang="en-US" dirty="0"/>
              <a:t> con </a:t>
            </a:r>
            <a:r>
              <a:rPr lang="en-US" dirty="0" err="1"/>
              <a:t>yaml</a:t>
            </a:r>
            <a:r>
              <a:rPr lang="en-US" dirty="0"/>
              <a:t> file, se </a:t>
            </a:r>
            <a:r>
              <a:rPr lang="en-US" dirty="0" err="1"/>
              <a:t>podría</a:t>
            </a:r>
            <a:r>
              <a:rPr lang="en-US" dirty="0"/>
              <a:t> </a:t>
            </a:r>
            <a:r>
              <a:rPr lang="en-US" dirty="0" err="1"/>
              <a:t>elegir</a:t>
            </a:r>
            <a:r>
              <a:rPr lang="en-US" dirty="0"/>
              <a:t> el Puerto.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6694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54732-D3D8-4E9C-9A0B-6B31DFC9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Nodered contanier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69ACA49-4DBB-42C5-BAD1-718758BFD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76" y="2317959"/>
            <a:ext cx="9918173" cy="71906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43151-826C-4AA4-B672-1272D198D7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" b="-2"/>
          <a:stretch/>
        </p:blipFill>
        <p:spPr>
          <a:xfrm>
            <a:off x="6881157" y="3318185"/>
            <a:ext cx="5154792" cy="345561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37A7DA-9F60-4BDA-B854-E5DC09521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32501" b="1"/>
          <a:stretch/>
        </p:blipFill>
        <p:spPr>
          <a:xfrm>
            <a:off x="1570353" y="3329237"/>
            <a:ext cx="5154753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9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Deploy and execute Nodered in worker node</vt:lpstr>
      <vt:lpstr>First</vt:lpstr>
      <vt:lpstr>Execute command   </vt:lpstr>
      <vt:lpstr>Nodered contanier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and execute Nodered in worker node</dc:title>
  <dc:creator>Rubio Garcia, Carlos</dc:creator>
  <cp:lastModifiedBy>Rubio Garcia, Carlos</cp:lastModifiedBy>
  <cp:revision>1</cp:revision>
  <dcterms:created xsi:type="dcterms:W3CDTF">2021-08-30T16:42:37Z</dcterms:created>
  <dcterms:modified xsi:type="dcterms:W3CDTF">2021-09-09T14:58:49Z</dcterms:modified>
</cp:coreProperties>
</file>