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4" r:id="rId5"/>
    <p:sldId id="275" r:id="rId6"/>
    <p:sldId id="270" r:id="rId7"/>
    <p:sldId id="277" r:id="rId8"/>
    <p:sldId id="276" r:id="rId9"/>
    <p:sldId id="263" r:id="rId10"/>
    <p:sldId id="264" r:id="rId11"/>
    <p:sldId id="265" r:id="rId12"/>
    <p:sldId id="266" r:id="rId13"/>
    <p:sldId id="267" r:id="rId14"/>
    <p:sldId id="259" r:id="rId15"/>
    <p:sldId id="260" r:id="rId16"/>
    <p:sldId id="261" r:id="rId17"/>
    <p:sldId id="262" r:id="rId18"/>
    <p:sldId id="281" r:id="rId19"/>
    <p:sldId id="280" r:id="rId20"/>
    <p:sldId id="279" r:id="rId2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54008-6707-4A81-9DFB-4278AB7DB9C5}" v="17" dt="2021-09-07T12:51:12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o Garcia, Carlos" userId="ee0a103f-2dfd-435b-933e-2bafefa32ce9" providerId="ADAL" clId="{E2054008-6707-4A81-9DFB-4278AB7DB9C5}"/>
    <pc:docChg chg="undo custSel addSld delSld modSld sldOrd">
      <pc:chgData name="Rubio Garcia, Carlos" userId="ee0a103f-2dfd-435b-933e-2bafefa32ce9" providerId="ADAL" clId="{E2054008-6707-4A81-9DFB-4278AB7DB9C5}" dt="2021-09-09T15:09:35.332" v="6394" actId="33524"/>
      <pc:docMkLst>
        <pc:docMk/>
      </pc:docMkLst>
      <pc:sldChg chg="add del ord">
        <pc:chgData name="Rubio Garcia, Carlos" userId="ee0a103f-2dfd-435b-933e-2bafefa32ce9" providerId="ADAL" clId="{E2054008-6707-4A81-9DFB-4278AB7DB9C5}" dt="2021-09-02T14:52:40.246" v="1780"/>
        <pc:sldMkLst>
          <pc:docMk/>
          <pc:sldMk cId="3232547008" sldId="257"/>
        </pc:sldMkLst>
      </pc:sldChg>
      <pc:sldChg chg="del">
        <pc:chgData name="Rubio Garcia, Carlos" userId="ee0a103f-2dfd-435b-933e-2bafefa32ce9" providerId="ADAL" clId="{E2054008-6707-4A81-9DFB-4278AB7DB9C5}" dt="2021-09-06T13:39:09.323" v="4127" actId="47"/>
        <pc:sldMkLst>
          <pc:docMk/>
          <pc:sldMk cId="151023994" sldId="258"/>
        </pc:sldMkLst>
      </pc:sldChg>
      <pc:sldChg chg="addSp delSp modSp add del mod">
        <pc:chgData name="Rubio Garcia, Carlos" userId="ee0a103f-2dfd-435b-933e-2bafefa32ce9" providerId="ADAL" clId="{E2054008-6707-4A81-9DFB-4278AB7DB9C5}" dt="2021-09-06T13:59:51.047" v="5290" actId="22"/>
        <pc:sldMkLst>
          <pc:docMk/>
          <pc:sldMk cId="3398283113" sldId="259"/>
        </pc:sldMkLst>
        <pc:spChg chg="mod">
          <ac:chgData name="Rubio Garcia, Carlos" userId="ee0a103f-2dfd-435b-933e-2bafefa32ce9" providerId="ADAL" clId="{E2054008-6707-4A81-9DFB-4278AB7DB9C5}" dt="2021-09-06T13:58:52.670" v="5289" actId="20577"/>
          <ac:spMkLst>
            <pc:docMk/>
            <pc:sldMk cId="3398283113" sldId="259"/>
            <ac:spMk id="2" creationId="{47535373-F114-4B2F-BF43-4B44953AC96F}"/>
          </ac:spMkLst>
        </pc:spChg>
        <pc:spChg chg="del">
          <ac:chgData name="Rubio Garcia, Carlos" userId="ee0a103f-2dfd-435b-933e-2bafefa32ce9" providerId="ADAL" clId="{E2054008-6707-4A81-9DFB-4278AB7DB9C5}" dt="2021-09-06T13:59:51.047" v="5290" actId="22"/>
          <ac:spMkLst>
            <pc:docMk/>
            <pc:sldMk cId="3398283113" sldId="259"/>
            <ac:spMk id="3" creationId="{096B09F4-8995-4415-B1F6-23B35278E61F}"/>
          </ac:spMkLst>
        </pc:spChg>
        <pc:picChg chg="add mod ord">
          <ac:chgData name="Rubio Garcia, Carlos" userId="ee0a103f-2dfd-435b-933e-2bafefa32ce9" providerId="ADAL" clId="{E2054008-6707-4A81-9DFB-4278AB7DB9C5}" dt="2021-09-06T13:59:51.047" v="5290" actId="22"/>
          <ac:picMkLst>
            <pc:docMk/>
            <pc:sldMk cId="3398283113" sldId="259"/>
            <ac:picMk id="5" creationId="{B4593B06-715C-4CAB-82A5-6351E7D67973}"/>
          </ac:picMkLst>
        </pc:picChg>
      </pc:sldChg>
      <pc:sldChg chg="addSp delSp modSp add del mod setBg">
        <pc:chgData name="Rubio Garcia, Carlos" userId="ee0a103f-2dfd-435b-933e-2bafefa32ce9" providerId="ADAL" clId="{E2054008-6707-4A81-9DFB-4278AB7DB9C5}" dt="2021-09-06T14:02:20.754" v="5380" actId="26606"/>
        <pc:sldMkLst>
          <pc:docMk/>
          <pc:sldMk cId="2686033419" sldId="260"/>
        </pc:sldMkLst>
        <pc:spChg chg="mod">
          <ac:chgData name="Rubio Garcia, Carlos" userId="ee0a103f-2dfd-435b-933e-2bafefa32ce9" providerId="ADAL" clId="{E2054008-6707-4A81-9DFB-4278AB7DB9C5}" dt="2021-09-06T14:02:20.754" v="5380" actId="26606"/>
          <ac:spMkLst>
            <pc:docMk/>
            <pc:sldMk cId="2686033419" sldId="260"/>
            <ac:spMk id="2" creationId="{1D9F7734-4049-41CB-9606-0BF17778F453}"/>
          </ac:spMkLst>
        </pc:spChg>
        <pc:spChg chg="del">
          <ac:chgData name="Rubio Garcia, Carlos" userId="ee0a103f-2dfd-435b-933e-2bafefa32ce9" providerId="ADAL" clId="{E2054008-6707-4A81-9DFB-4278AB7DB9C5}" dt="2021-09-06T14:01:25.346" v="5378" actId="22"/>
          <ac:spMkLst>
            <pc:docMk/>
            <pc:sldMk cId="2686033419" sldId="260"/>
            <ac:spMk id="3" creationId="{22A7E5A2-4A1C-4250-8BCA-690038A734E1}"/>
          </ac:spMkLst>
        </pc:spChg>
        <pc:spChg chg="add">
          <ac:chgData name="Rubio Garcia, Carlos" userId="ee0a103f-2dfd-435b-933e-2bafefa32ce9" providerId="ADAL" clId="{E2054008-6707-4A81-9DFB-4278AB7DB9C5}" dt="2021-09-06T14:02:20.754" v="5380" actId="26606"/>
          <ac:spMkLst>
            <pc:docMk/>
            <pc:sldMk cId="2686033419" sldId="260"/>
            <ac:spMk id="12" creationId="{70BDD0CE-06A4-404B-8A13-580229C1C923}"/>
          </ac:spMkLst>
        </pc:spChg>
        <pc:spChg chg="add">
          <ac:chgData name="Rubio Garcia, Carlos" userId="ee0a103f-2dfd-435b-933e-2bafefa32ce9" providerId="ADAL" clId="{E2054008-6707-4A81-9DFB-4278AB7DB9C5}" dt="2021-09-06T14:02:20.754" v="5380" actId="26606"/>
          <ac:spMkLst>
            <pc:docMk/>
            <pc:sldMk cId="2686033419" sldId="260"/>
            <ac:spMk id="14" creationId="{EE9899FA-8881-472C-AA59-D08A89CA8AEF}"/>
          </ac:spMkLst>
        </pc:spChg>
        <pc:spChg chg="add">
          <ac:chgData name="Rubio Garcia, Carlos" userId="ee0a103f-2dfd-435b-933e-2bafefa32ce9" providerId="ADAL" clId="{E2054008-6707-4A81-9DFB-4278AB7DB9C5}" dt="2021-09-06T14:02:20.754" v="5380" actId="26606"/>
          <ac:spMkLst>
            <pc:docMk/>
            <pc:sldMk cId="2686033419" sldId="260"/>
            <ac:spMk id="16" creationId="{080B7D90-3DF1-4514-B26D-616BE35553C9}"/>
          </ac:spMkLst>
        </pc:spChg>
        <pc:picChg chg="add mod ord">
          <ac:chgData name="Rubio Garcia, Carlos" userId="ee0a103f-2dfd-435b-933e-2bafefa32ce9" providerId="ADAL" clId="{E2054008-6707-4A81-9DFB-4278AB7DB9C5}" dt="2021-09-06T14:02:20.754" v="5380" actId="26606"/>
          <ac:picMkLst>
            <pc:docMk/>
            <pc:sldMk cId="2686033419" sldId="260"/>
            <ac:picMk id="5" creationId="{14C64A44-13CB-44E3-9270-BDA98E2D1556}"/>
          </ac:picMkLst>
        </pc:picChg>
        <pc:picChg chg="add mod">
          <ac:chgData name="Rubio Garcia, Carlos" userId="ee0a103f-2dfd-435b-933e-2bafefa32ce9" providerId="ADAL" clId="{E2054008-6707-4A81-9DFB-4278AB7DB9C5}" dt="2021-09-06T14:02:20.754" v="5380" actId="26606"/>
          <ac:picMkLst>
            <pc:docMk/>
            <pc:sldMk cId="2686033419" sldId="260"/>
            <ac:picMk id="7" creationId="{5940102B-D119-4DB2-ABBF-040549BD10AA}"/>
          </ac:picMkLst>
        </pc:picChg>
      </pc:sldChg>
      <pc:sldChg chg="addSp delSp modSp add del mod">
        <pc:chgData name="Rubio Garcia, Carlos" userId="ee0a103f-2dfd-435b-933e-2bafefa32ce9" providerId="ADAL" clId="{E2054008-6707-4A81-9DFB-4278AB7DB9C5}" dt="2021-09-06T14:03:02.780" v="5431" actId="1076"/>
        <pc:sldMkLst>
          <pc:docMk/>
          <pc:sldMk cId="1038316986" sldId="261"/>
        </pc:sldMkLst>
        <pc:spChg chg="mod">
          <ac:chgData name="Rubio Garcia, Carlos" userId="ee0a103f-2dfd-435b-933e-2bafefa32ce9" providerId="ADAL" clId="{E2054008-6707-4A81-9DFB-4278AB7DB9C5}" dt="2021-09-06T14:03:00.092" v="5429" actId="20577"/>
          <ac:spMkLst>
            <pc:docMk/>
            <pc:sldMk cId="1038316986" sldId="261"/>
            <ac:spMk id="2" creationId="{CCE19F39-59E6-4D17-A891-9DC8B67ED06B}"/>
          </ac:spMkLst>
        </pc:spChg>
        <pc:spChg chg="del">
          <ac:chgData name="Rubio Garcia, Carlos" userId="ee0a103f-2dfd-435b-933e-2bafefa32ce9" providerId="ADAL" clId="{E2054008-6707-4A81-9DFB-4278AB7DB9C5}" dt="2021-09-06T14:03:01.558" v="5430" actId="22"/>
          <ac:spMkLst>
            <pc:docMk/>
            <pc:sldMk cId="1038316986" sldId="261"/>
            <ac:spMk id="3" creationId="{157D1A9B-E0A2-4EF4-AA60-72DC5D7022C9}"/>
          </ac:spMkLst>
        </pc:spChg>
        <pc:picChg chg="add mod ord">
          <ac:chgData name="Rubio Garcia, Carlos" userId="ee0a103f-2dfd-435b-933e-2bafefa32ce9" providerId="ADAL" clId="{E2054008-6707-4A81-9DFB-4278AB7DB9C5}" dt="2021-09-06T14:03:02.780" v="5431" actId="1076"/>
          <ac:picMkLst>
            <pc:docMk/>
            <pc:sldMk cId="1038316986" sldId="261"/>
            <ac:picMk id="5" creationId="{33FC34ED-48B8-4929-98C0-D96BBE9E4F27}"/>
          </ac:picMkLst>
        </pc:picChg>
      </pc:sldChg>
      <pc:sldChg chg="addSp delSp modSp mod setBg">
        <pc:chgData name="Rubio Garcia, Carlos" userId="ee0a103f-2dfd-435b-933e-2bafefa32ce9" providerId="ADAL" clId="{E2054008-6707-4A81-9DFB-4278AB7DB9C5}" dt="2021-09-06T14:05:08.302" v="5479" actId="1076"/>
        <pc:sldMkLst>
          <pc:docMk/>
          <pc:sldMk cId="2153752586" sldId="262"/>
        </pc:sldMkLst>
        <pc:spChg chg="mod">
          <ac:chgData name="Rubio Garcia, Carlos" userId="ee0a103f-2dfd-435b-933e-2bafefa32ce9" providerId="ADAL" clId="{E2054008-6707-4A81-9DFB-4278AB7DB9C5}" dt="2021-09-06T14:04:58.671" v="5474" actId="26606"/>
          <ac:spMkLst>
            <pc:docMk/>
            <pc:sldMk cId="2153752586" sldId="262"/>
            <ac:spMk id="2" creationId="{394DA57C-FD94-402A-AF96-9E4E9A417361}"/>
          </ac:spMkLst>
        </pc:spChg>
        <pc:spChg chg="del">
          <ac:chgData name="Rubio Garcia, Carlos" userId="ee0a103f-2dfd-435b-933e-2bafefa32ce9" providerId="ADAL" clId="{E2054008-6707-4A81-9DFB-4278AB7DB9C5}" dt="2021-09-06T14:04:15.162" v="5470" actId="22"/>
          <ac:spMkLst>
            <pc:docMk/>
            <pc:sldMk cId="2153752586" sldId="262"/>
            <ac:spMk id="3" creationId="{3FF9538E-6585-4AA3-9706-13F7D719391E}"/>
          </ac:spMkLst>
        </pc:spChg>
        <pc:spChg chg="add">
          <ac:chgData name="Rubio Garcia, Carlos" userId="ee0a103f-2dfd-435b-933e-2bafefa32ce9" providerId="ADAL" clId="{E2054008-6707-4A81-9DFB-4278AB7DB9C5}" dt="2021-09-06T14:04:58.671" v="5474" actId="26606"/>
          <ac:spMkLst>
            <pc:docMk/>
            <pc:sldMk cId="2153752586" sldId="262"/>
            <ac:spMk id="12" creationId="{70BDD0CE-06A4-404B-8A13-580229C1C923}"/>
          </ac:spMkLst>
        </pc:spChg>
        <pc:spChg chg="add">
          <ac:chgData name="Rubio Garcia, Carlos" userId="ee0a103f-2dfd-435b-933e-2bafefa32ce9" providerId="ADAL" clId="{E2054008-6707-4A81-9DFB-4278AB7DB9C5}" dt="2021-09-06T14:04:58.671" v="5474" actId="26606"/>
          <ac:spMkLst>
            <pc:docMk/>
            <pc:sldMk cId="2153752586" sldId="262"/>
            <ac:spMk id="14" creationId="{EE9899FA-8881-472C-AA59-D08A89CA8AEF}"/>
          </ac:spMkLst>
        </pc:spChg>
        <pc:spChg chg="add">
          <ac:chgData name="Rubio Garcia, Carlos" userId="ee0a103f-2dfd-435b-933e-2bafefa32ce9" providerId="ADAL" clId="{E2054008-6707-4A81-9DFB-4278AB7DB9C5}" dt="2021-09-06T14:04:58.671" v="5474" actId="26606"/>
          <ac:spMkLst>
            <pc:docMk/>
            <pc:sldMk cId="2153752586" sldId="262"/>
            <ac:spMk id="16" creationId="{080B7D90-3DF1-4514-B26D-616BE35553C9}"/>
          </ac:spMkLst>
        </pc:spChg>
        <pc:picChg chg="add mod ord">
          <ac:chgData name="Rubio Garcia, Carlos" userId="ee0a103f-2dfd-435b-933e-2bafefa32ce9" providerId="ADAL" clId="{E2054008-6707-4A81-9DFB-4278AB7DB9C5}" dt="2021-09-06T14:05:08.302" v="5479" actId="1076"/>
          <ac:picMkLst>
            <pc:docMk/>
            <pc:sldMk cId="2153752586" sldId="262"/>
            <ac:picMk id="5" creationId="{A652FAA4-7B84-4424-A1E5-2AAC8828D989}"/>
          </ac:picMkLst>
        </pc:picChg>
        <pc:picChg chg="add mod ord">
          <ac:chgData name="Rubio Garcia, Carlos" userId="ee0a103f-2dfd-435b-933e-2bafefa32ce9" providerId="ADAL" clId="{E2054008-6707-4A81-9DFB-4278AB7DB9C5}" dt="2021-09-06T14:05:06.247" v="5478" actId="1076"/>
          <ac:picMkLst>
            <pc:docMk/>
            <pc:sldMk cId="2153752586" sldId="262"/>
            <ac:picMk id="7" creationId="{A697E63B-5437-46C2-A657-89D1FDB96F56}"/>
          </ac:picMkLst>
        </pc:picChg>
      </pc:sldChg>
      <pc:sldChg chg="addSp delSp modSp new mod">
        <pc:chgData name="Rubio Garcia, Carlos" userId="ee0a103f-2dfd-435b-933e-2bafefa32ce9" providerId="ADAL" clId="{E2054008-6707-4A81-9DFB-4278AB7DB9C5}" dt="2021-09-06T12:54:51.501" v="2621" actId="13926"/>
        <pc:sldMkLst>
          <pc:docMk/>
          <pc:sldMk cId="802092350" sldId="263"/>
        </pc:sldMkLst>
        <pc:spChg chg="mod">
          <ac:chgData name="Rubio Garcia, Carlos" userId="ee0a103f-2dfd-435b-933e-2bafefa32ce9" providerId="ADAL" clId="{E2054008-6707-4A81-9DFB-4278AB7DB9C5}" dt="2021-09-06T12:46:08.815" v="2580" actId="20577"/>
          <ac:spMkLst>
            <pc:docMk/>
            <pc:sldMk cId="802092350" sldId="263"/>
            <ac:spMk id="2" creationId="{2E369D6A-7199-480F-8681-9790CCE09868}"/>
          </ac:spMkLst>
        </pc:spChg>
        <pc:spChg chg="del">
          <ac:chgData name="Rubio Garcia, Carlos" userId="ee0a103f-2dfd-435b-933e-2bafefa32ce9" providerId="ADAL" clId="{E2054008-6707-4A81-9DFB-4278AB7DB9C5}" dt="2021-09-06T12:54:16.919" v="2581" actId="22"/>
          <ac:spMkLst>
            <pc:docMk/>
            <pc:sldMk cId="802092350" sldId="263"/>
            <ac:spMk id="3" creationId="{40EFA4E1-8790-4D3B-8D11-F5AA52B2D84A}"/>
          </ac:spMkLst>
        </pc:spChg>
        <pc:spChg chg="add mod">
          <ac:chgData name="Rubio Garcia, Carlos" userId="ee0a103f-2dfd-435b-933e-2bafefa32ce9" providerId="ADAL" clId="{E2054008-6707-4A81-9DFB-4278AB7DB9C5}" dt="2021-09-06T12:54:51.501" v="2621" actId="13926"/>
          <ac:spMkLst>
            <pc:docMk/>
            <pc:sldMk cId="802092350" sldId="263"/>
            <ac:spMk id="6" creationId="{235EC52F-166B-4407-A119-6A1481799E4E}"/>
          </ac:spMkLst>
        </pc:spChg>
        <pc:picChg chg="add mod ord">
          <ac:chgData name="Rubio Garcia, Carlos" userId="ee0a103f-2dfd-435b-933e-2bafefa32ce9" providerId="ADAL" clId="{E2054008-6707-4A81-9DFB-4278AB7DB9C5}" dt="2021-09-06T12:54:22.958" v="2584" actId="1076"/>
          <ac:picMkLst>
            <pc:docMk/>
            <pc:sldMk cId="802092350" sldId="263"/>
            <ac:picMk id="5" creationId="{441C512C-9546-46FE-B025-561A4FF07E27}"/>
          </ac:picMkLst>
        </pc:picChg>
      </pc:sldChg>
      <pc:sldChg chg="addSp delSp modSp new mod">
        <pc:chgData name="Rubio Garcia, Carlos" userId="ee0a103f-2dfd-435b-933e-2bafefa32ce9" providerId="ADAL" clId="{E2054008-6707-4A81-9DFB-4278AB7DB9C5}" dt="2021-09-06T12:59:59.902" v="2977" actId="1076"/>
        <pc:sldMkLst>
          <pc:docMk/>
          <pc:sldMk cId="32703636" sldId="264"/>
        </pc:sldMkLst>
        <pc:spChg chg="mod">
          <ac:chgData name="Rubio Garcia, Carlos" userId="ee0a103f-2dfd-435b-933e-2bafefa32ce9" providerId="ADAL" clId="{E2054008-6707-4A81-9DFB-4278AB7DB9C5}" dt="2021-09-06T12:54:58.521" v="2622"/>
          <ac:spMkLst>
            <pc:docMk/>
            <pc:sldMk cId="32703636" sldId="264"/>
            <ac:spMk id="2" creationId="{A12BE027-08FA-40D8-98CC-6D6471088D06}"/>
          </ac:spMkLst>
        </pc:spChg>
        <pc:spChg chg="del">
          <ac:chgData name="Rubio Garcia, Carlos" userId="ee0a103f-2dfd-435b-933e-2bafefa32ce9" providerId="ADAL" clId="{E2054008-6707-4A81-9DFB-4278AB7DB9C5}" dt="2021-09-06T12:55:24.564" v="2623" actId="22"/>
          <ac:spMkLst>
            <pc:docMk/>
            <pc:sldMk cId="32703636" sldId="264"/>
            <ac:spMk id="3" creationId="{3C3228D2-3E52-416D-BDD1-ED8250098AA4}"/>
          </ac:spMkLst>
        </pc:spChg>
        <pc:spChg chg="add del mod">
          <ac:chgData name="Rubio Garcia, Carlos" userId="ee0a103f-2dfd-435b-933e-2bafefa32ce9" providerId="ADAL" clId="{E2054008-6707-4A81-9DFB-4278AB7DB9C5}" dt="2021-09-06T12:57:07.252" v="2791" actId="21"/>
          <ac:spMkLst>
            <pc:docMk/>
            <pc:sldMk cId="32703636" sldId="264"/>
            <ac:spMk id="6" creationId="{972BAE1E-EB4F-4DE6-AA42-DD4EB8A0F894}"/>
          </ac:spMkLst>
        </pc:spChg>
        <pc:spChg chg="add mod">
          <ac:chgData name="Rubio Garcia, Carlos" userId="ee0a103f-2dfd-435b-933e-2bafefa32ce9" providerId="ADAL" clId="{E2054008-6707-4A81-9DFB-4278AB7DB9C5}" dt="2021-09-06T12:59:45.434" v="2971" actId="1076"/>
          <ac:spMkLst>
            <pc:docMk/>
            <pc:sldMk cId="32703636" sldId="264"/>
            <ac:spMk id="9" creationId="{BF0727B6-9E8D-4106-8F22-3AF77B872105}"/>
          </ac:spMkLst>
        </pc:spChg>
        <pc:spChg chg="add mod">
          <ac:chgData name="Rubio Garcia, Carlos" userId="ee0a103f-2dfd-435b-933e-2bafefa32ce9" providerId="ADAL" clId="{E2054008-6707-4A81-9DFB-4278AB7DB9C5}" dt="2021-09-06T12:59:56.465" v="2976" actId="1076"/>
          <ac:spMkLst>
            <pc:docMk/>
            <pc:sldMk cId="32703636" sldId="264"/>
            <ac:spMk id="10" creationId="{E6626AFE-9001-4325-A5C1-04865D2096CD}"/>
          </ac:spMkLst>
        </pc:spChg>
        <pc:picChg chg="add mod ord">
          <ac:chgData name="Rubio Garcia, Carlos" userId="ee0a103f-2dfd-435b-933e-2bafefa32ce9" providerId="ADAL" clId="{E2054008-6707-4A81-9DFB-4278AB7DB9C5}" dt="2021-09-06T12:59:43.514" v="2970" actId="1076"/>
          <ac:picMkLst>
            <pc:docMk/>
            <pc:sldMk cId="32703636" sldId="264"/>
            <ac:picMk id="5" creationId="{E1C2C86F-563E-42D6-946E-EE7E03BE24E8}"/>
          </ac:picMkLst>
        </pc:picChg>
        <pc:picChg chg="add mod">
          <ac:chgData name="Rubio Garcia, Carlos" userId="ee0a103f-2dfd-435b-933e-2bafefa32ce9" providerId="ADAL" clId="{E2054008-6707-4A81-9DFB-4278AB7DB9C5}" dt="2021-09-06T12:59:51.349" v="2974" actId="1076"/>
          <ac:picMkLst>
            <pc:docMk/>
            <pc:sldMk cId="32703636" sldId="264"/>
            <ac:picMk id="8" creationId="{8C0B7C91-8A61-4F2E-8B54-38297971E5B6}"/>
          </ac:picMkLst>
        </pc:picChg>
        <pc:picChg chg="add mod">
          <ac:chgData name="Rubio Garcia, Carlos" userId="ee0a103f-2dfd-435b-933e-2bafefa32ce9" providerId="ADAL" clId="{E2054008-6707-4A81-9DFB-4278AB7DB9C5}" dt="2021-09-06T12:59:59.902" v="2977" actId="1076"/>
          <ac:picMkLst>
            <pc:docMk/>
            <pc:sldMk cId="32703636" sldId="264"/>
            <ac:picMk id="12" creationId="{C46E7B63-7D94-45A3-9267-C1118DBD66C5}"/>
          </ac:picMkLst>
        </pc:picChg>
      </pc:sldChg>
      <pc:sldChg chg="modSp new mod">
        <pc:chgData name="Rubio Garcia, Carlos" userId="ee0a103f-2dfd-435b-933e-2bafefa32ce9" providerId="ADAL" clId="{E2054008-6707-4A81-9DFB-4278AB7DB9C5}" dt="2021-09-06T13:24:35.928" v="3913" actId="404"/>
        <pc:sldMkLst>
          <pc:docMk/>
          <pc:sldMk cId="1190803460" sldId="265"/>
        </pc:sldMkLst>
        <pc:spChg chg="mod">
          <ac:chgData name="Rubio Garcia, Carlos" userId="ee0a103f-2dfd-435b-933e-2bafefa32ce9" providerId="ADAL" clId="{E2054008-6707-4A81-9DFB-4278AB7DB9C5}" dt="2021-09-06T13:07:55.033" v="2983" actId="20577"/>
          <ac:spMkLst>
            <pc:docMk/>
            <pc:sldMk cId="1190803460" sldId="265"/>
            <ac:spMk id="2" creationId="{B6D3888A-B001-4DEE-8399-42066A597BC1}"/>
          </ac:spMkLst>
        </pc:spChg>
        <pc:spChg chg="mod">
          <ac:chgData name="Rubio Garcia, Carlos" userId="ee0a103f-2dfd-435b-933e-2bafefa32ce9" providerId="ADAL" clId="{E2054008-6707-4A81-9DFB-4278AB7DB9C5}" dt="2021-09-06T13:24:35.928" v="3913" actId="404"/>
          <ac:spMkLst>
            <pc:docMk/>
            <pc:sldMk cId="1190803460" sldId="265"/>
            <ac:spMk id="3" creationId="{695E2F8A-D46F-4375-892B-2C01270B82DC}"/>
          </ac:spMkLst>
        </pc:spChg>
      </pc:sldChg>
      <pc:sldChg chg="addSp delSp modSp new add del mod">
        <pc:chgData name="Rubio Garcia, Carlos" userId="ee0a103f-2dfd-435b-933e-2bafefa32ce9" providerId="ADAL" clId="{E2054008-6707-4A81-9DFB-4278AB7DB9C5}" dt="2021-09-06T13:58:10.811" v="5236" actId="1076"/>
        <pc:sldMkLst>
          <pc:docMk/>
          <pc:sldMk cId="2737420657" sldId="266"/>
        </pc:sldMkLst>
        <pc:spChg chg="mod">
          <ac:chgData name="Rubio Garcia, Carlos" userId="ee0a103f-2dfd-435b-933e-2bafefa32ce9" providerId="ADAL" clId="{E2054008-6707-4A81-9DFB-4278AB7DB9C5}" dt="2021-09-06T13:57:46.505" v="5232" actId="20577"/>
          <ac:spMkLst>
            <pc:docMk/>
            <pc:sldMk cId="2737420657" sldId="266"/>
            <ac:spMk id="2" creationId="{8AF44FD3-83E5-4156-86B6-6CD5473FD31C}"/>
          </ac:spMkLst>
        </pc:spChg>
        <pc:spChg chg="add del">
          <ac:chgData name="Rubio Garcia, Carlos" userId="ee0a103f-2dfd-435b-933e-2bafefa32ce9" providerId="ADAL" clId="{E2054008-6707-4A81-9DFB-4278AB7DB9C5}" dt="2021-09-06T13:25:42.048" v="3939" actId="22"/>
          <ac:spMkLst>
            <pc:docMk/>
            <pc:sldMk cId="2737420657" sldId="266"/>
            <ac:spMk id="3" creationId="{1E442E5B-7601-4C27-ABBA-F44E52CFF305}"/>
          </ac:spMkLst>
        </pc:spChg>
        <pc:spChg chg="add mod">
          <ac:chgData name="Rubio Garcia, Carlos" userId="ee0a103f-2dfd-435b-933e-2bafefa32ce9" providerId="ADAL" clId="{E2054008-6707-4A81-9DFB-4278AB7DB9C5}" dt="2021-09-06T13:57:39.303" v="5206" actId="1076"/>
          <ac:spMkLst>
            <pc:docMk/>
            <pc:sldMk cId="2737420657" sldId="266"/>
            <ac:spMk id="8" creationId="{9D1373E8-7BD9-4918-8982-A826F4FAA1A9}"/>
          </ac:spMkLst>
        </pc:spChg>
        <pc:picChg chg="add del mod ord">
          <ac:chgData name="Rubio Garcia, Carlos" userId="ee0a103f-2dfd-435b-933e-2bafefa32ce9" providerId="ADAL" clId="{E2054008-6707-4A81-9DFB-4278AB7DB9C5}" dt="2021-09-06T13:25:40.939" v="3938" actId="22"/>
          <ac:picMkLst>
            <pc:docMk/>
            <pc:sldMk cId="2737420657" sldId="266"/>
            <ac:picMk id="5" creationId="{B2A4F0FC-5222-4C77-A22F-8251BD81FA1D}"/>
          </ac:picMkLst>
        </pc:picChg>
        <pc:picChg chg="add mod ord">
          <ac:chgData name="Rubio Garcia, Carlos" userId="ee0a103f-2dfd-435b-933e-2bafefa32ce9" providerId="ADAL" clId="{E2054008-6707-4A81-9DFB-4278AB7DB9C5}" dt="2021-09-06T13:58:07.054" v="5233" actId="1076"/>
          <ac:picMkLst>
            <pc:docMk/>
            <pc:sldMk cId="2737420657" sldId="266"/>
            <ac:picMk id="7" creationId="{982F063D-7F8F-420D-A7A4-6D21B4A0FE7E}"/>
          </ac:picMkLst>
        </pc:picChg>
        <pc:picChg chg="add del mod">
          <ac:chgData name="Rubio Garcia, Carlos" userId="ee0a103f-2dfd-435b-933e-2bafefa32ce9" providerId="ADAL" clId="{E2054008-6707-4A81-9DFB-4278AB7DB9C5}" dt="2021-09-06T13:56:09.456" v="5188" actId="478"/>
          <ac:picMkLst>
            <pc:docMk/>
            <pc:sldMk cId="2737420657" sldId="266"/>
            <ac:picMk id="10" creationId="{F5362752-66E2-43D8-BFB8-5A24ADA4AF36}"/>
          </ac:picMkLst>
        </pc:picChg>
        <pc:picChg chg="add mod">
          <ac:chgData name="Rubio Garcia, Carlos" userId="ee0a103f-2dfd-435b-933e-2bafefa32ce9" providerId="ADAL" clId="{E2054008-6707-4A81-9DFB-4278AB7DB9C5}" dt="2021-09-06T13:58:08.547" v="5234" actId="1076"/>
          <ac:picMkLst>
            <pc:docMk/>
            <pc:sldMk cId="2737420657" sldId="266"/>
            <ac:picMk id="12" creationId="{56537F7C-98B8-4FCA-97F9-4B8832C155B4}"/>
          </ac:picMkLst>
        </pc:picChg>
        <pc:picChg chg="add del mod">
          <ac:chgData name="Rubio Garcia, Carlos" userId="ee0a103f-2dfd-435b-933e-2bafefa32ce9" providerId="ADAL" clId="{E2054008-6707-4A81-9DFB-4278AB7DB9C5}" dt="2021-09-06T13:57:13.049" v="5191" actId="478"/>
          <ac:picMkLst>
            <pc:docMk/>
            <pc:sldMk cId="2737420657" sldId="266"/>
            <ac:picMk id="14" creationId="{D90A14CA-B14B-4FC6-8E95-6537DC5E3CD4}"/>
          </ac:picMkLst>
        </pc:picChg>
        <pc:picChg chg="add mod">
          <ac:chgData name="Rubio Garcia, Carlos" userId="ee0a103f-2dfd-435b-933e-2bafefa32ce9" providerId="ADAL" clId="{E2054008-6707-4A81-9DFB-4278AB7DB9C5}" dt="2021-09-06T13:58:09.531" v="5235" actId="1076"/>
          <ac:picMkLst>
            <pc:docMk/>
            <pc:sldMk cId="2737420657" sldId="266"/>
            <ac:picMk id="16" creationId="{48E6E45E-A537-4E7F-B790-1439CCA693F2}"/>
          </ac:picMkLst>
        </pc:picChg>
        <pc:picChg chg="add mod">
          <ac:chgData name="Rubio Garcia, Carlos" userId="ee0a103f-2dfd-435b-933e-2bafefa32ce9" providerId="ADAL" clId="{E2054008-6707-4A81-9DFB-4278AB7DB9C5}" dt="2021-09-06T13:58:10.811" v="5236" actId="1076"/>
          <ac:picMkLst>
            <pc:docMk/>
            <pc:sldMk cId="2737420657" sldId="266"/>
            <ac:picMk id="18" creationId="{A15E16C1-71F0-4D31-8352-CB9EDE57C5DA}"/>
          </ac:picMkLst>
        </pc:picChg>
      </pc:sldChg>
      <pc:sldChg chg="addSp modSp new add del mod setBg">
        <pc:chgData name="Rubio Garcia, Carlos" userId="ee0a103f-2dfd-435b-933e-2bafefa32ce9" providerId="ADAL" clId="{E2054008-6707-4A81-9DFB-4278AB7DB9C5}" dt="2021-09-06T13:54:19.797" v="5094" actId="20577"/>
        <pc:sldMkLst>
          <pc:docMk/>
          <pc:sldMk cId="89472830" sldId="267"/>
        </pc:sldMkLst>
        <pc:spChg chg="mod">
          <ac:chgData name="Rubio Garcia, Carlos" userId="ee0a103f-2dfd-435b-933e-2bafefa32ce9" providerId="ADAL" clId="{E2054008-6707-4A81-9DFB-4278AB7DB9C5}" dt="2021-09-06T13:54:19.797" v="5094" actId="20577"/>
          <ac:spMkLst>
            <pc:docMk/>
            <pc:sldMk cId="89472830" sldId="267"/>
            <ac:spMk id="2" creationId="{9785A955-5EFE-4FBB-9E2C-090C3040D5B0}"/>
          </ac:spMkLst>
        </pc:spChg>
        <pc:spChg chg="mod">
          <ac:chgData name="Rubio Garcia, Carlos" userId="ee0a103f-2dfd-435b-933e-2bafefa32ce9" providerId="ADAL" clId="{E2054008-6707-4A81-9DFB-4278AB7DB9C5}" dt="2021-09-06T13:53:38.266" v="5076" actId="13926"/>
          <ac:spMkLst>
            <pc:docMk/>
            <pc:sldMk cId="89472830" sldId="267"/>
            <ac:spMk id="3" creationId="{7ADAA583-8DB0-42EE-AEEC-D9035E1059FE}"/>
          </ac:spMkLst>
        </pc:spChg>
        <pc:spChg chg="add">
          <ac:chgData name="Rubio Garcia, Carlos" userId="ee0a103f-2dfd-435b-933e-2bafefa32ce9" providerId="ADAL" clId="{E2054008-6707-4A81-9DFB-4278AB7DB9C5}" dt="2021-09-06T13:48:37.026" v="4862" actId="26606"/>
          <ac:spMkLst>
            <pc:docMk/>
            <pc:sldMk cId="89472830" sldId="267"/>
            <ac:spMk id="12" creationId="{5AAE9118-0436-4488-AC4A-C14DF6A7B6B1}"/>
          </ac:spMkLst>
        </pc:spChg>
        <pc:spChg chg="add">
          <ac:chgData name="Rubio Garcia, Carlos" userId="ee0a103f-2dfd-435b-933e-2bafefa32ce9" providerId="ADAL" clId="{E2054008-6707-4A81-9DFB-4278AB7DB9C5}" dt="2021-09-06T13:48:37.026" v="4862" actId="26606"/>
          <ac:spMkLst>
            <pc:docMk/>
            <pc:sldMk cId="89472830" sldId="267"/>
            <ac:spMk id="14" creationId="{1B10F861-B8F1-49C7-BD58-EAB20CEE7F93}"/>
          </ac:spMkLst>
        </pc:spChg>
        <pc:spChg chg="add">
          <ac:chgData name="Rubio Garcia, Carlos" userId="ee0a103f-2dfd-435b-933e-2bafefa32ce9" providerId="ADAL" clId="{E2054008-6707-4A81-9DFB-4278AB7DB9C5}" dt="2021-09-06T13:48:37.026" v="4862" actId="26606"/>
          <ac:spMkLst>
            <pc:docMk/>
            <pc:sldMk cId="89472830" sldId="267"/>
            <ac:spMk id="16" creationId="{61F6E425-22AB-4DA2-8FAC-58ADB58EF6C3}"/>
          </ac:spMkLst>
        </pc:spChg>
        <pc:picChg chg="add mod ord">
          <ac:chgData name="Rubio Garcia, Carlos" userId="ee0a103f-2dfd-435b-933e-2bafefa32ce9" providerId="ADAL" clId="{E2054008-6707-4A81-9DFB-4278AB7DB9C5}" dt="2021-09-06T13:49:04.092" v="4872" actId="1076"/>
          <ac:picMkLst>
            <pc:docMk/>
            <pc:sldMk cId="89472830" sldId="267"/>
            <ac:picMk id="5" creationId="{86AC1BF3-38BF-4A22-8B81-D6924D08B4B1}"/>
          </ac:picMkLst>
        </pc:picChg>
        <pc:picChg chg="add mod ord">
          <ac:chgData name="Rubio Garcia, Carlos" userId="ee0a103f-2dfd-435b-933e-2bafefa32ce9" providerId="ADAL" clId="{E2054008-6707-4A81-9DFB-4278AB7DB9C5}" dt="2021-09-06T13:49:01.648" v="4871" actId="1076"/>
          <ac:picMkLst>
            <pc:docMk/>
            <pc:sldMk cId="89472830" sldId="267"/>
            <ac:picMk id="7" creationId="{54F62628-99DD-49C8-B61F-7312BBDCB1A4}"/>
          </ac:picMkLst>
        </pc:picChg>
      </pc:sldChg>
      <pc:sldChg chg="addSp delSp modSp new mod">
        <pc:chgData name="Rubio Garcia, Carlos" userId="ee0a103f-2dfd-435b-933e-2bafefa32ce9" providerId="ADAL" clId="{E2054008-6707-4A81-9DFB-4278AB7DB9C5}" dt="2021-09-06T15:33:10.631" v="5967" actId="20577"/>
        <pc:sldMkLst>
          <pc:docMk/>
          <pc:sldMk cId="502961574" sldId="268"/>
        </pc:sldMkLst>
        <pc:spChg chg="mod">
          <ac:chgData name="Rubio Garcia, Carlos" userId="ee0a103f-2dfd-435b-933e-2bafefa32ce9" providerId="ADAL" clId="{E2054008-6707-4A81-9DFB-4278AB7DB9C5}" dt="2021-09-06T15:33:10.631" v="5967" actId="20577"/>
          <ac:spMkLst>
            <pc:docMk/>
            <pc:sldMk cId="502961574" sldId="268"/>
            <ac:spMk id="2" creationId="{88212768-41B7-4C99-B0A2-0698C67092BB}"/>
          </ac:spMkLst>
        </pc:spChg>
        <pc:spChg chg="mod">
          <ac:chgData name="Rubio Garcia, Carlos" userId="ee0a103f-2dfd-435b-933e-2bafefa32ce9" providerId="ADAL" clId="{E2054008-6707-4A81-9DFB-4278AB7DB9C5}" dt="2021-09-02T14:43:06.280" v="439"/>
          <ac:spMkLst>
            <pc:docMk/>
            <pc:sldMk cId="502961574" sldId="268"/>
            <ac:spMk id="3" creationId="{01AE00C2-17B8-49C8-9E58-DD7059B61613}"/>
          </ac:spMkLst>
        </pc:spChg>
        <pc:spChg chg="add del mod">
          <ac:chgData name="Rubio Garcia, Carlos" userId="ee0a103f-2dfd-435b-933e-2bafefa32ce9" providerId="ADAL" clId="{E2054008-6707-4A81-9DFB-4278AB7DB9C5}" dt="2021-09-02T14:39:55.173" v="90"/>
          <ac:spMkLst>
            <pc:docMk/>
            <pc:sldMk cId="502961574" sldId="268"/>
            <ac:spMk id="4" creationId="{33BC15D4-2896-449C-9276-4E06FB5D87E1}"/>
          </ac:spMkLst>
        </pc:spChg>
        <pc:spChg chg="add mod">
          <ac:chgData name="Rubio Garcia, Carlos" userId="ee0a103f-2dfd-435b-933e-2bafefa32ce9" providerId="ADAL" clId="{E2054008-6707-4A81-9DFB-4278AB7DB9C5}" dt="2021-09-02T14:40:02.189" v="93" actId="1076"/>
          <ac:spMkLst>
            <pc:docMk/>
            <pc:sldMk cId="502961574" sldId="268"/>
            <ac:spMk id="5" creationId="{73286875-356F-41C5-B419-235CECF1D8D6}"/>
          </ac:spMkLst>
        </pc:spChg>
        <pc:picChg chg="add mod">
          <ac:chgData name="Rubio Garcia, Carlos" userId="ee0a103f-2dfd-435b-933e-2bafefa32ce9" providerId="ADAL" clId="{E2054008-6707-4A81-9DFB-4278AB7DB9C5}" dt="2021-09-02T14:42:20.510" v="379" actId="1076"/>
          <ac:picMkLst>
            <pc:docMk/>
            <pc:sldMk cId="502961574" sldId="268"/>
            <ac:picMk id="7" creationId="{1BB97CF3-418C-4E0F-864F-F0819F886DE1}"/>
          </ac:picMkLst>
        </pc:picChg>
      </pc:sldChg>
      <pc:sldChg chg="new del">
        <pc:chgData name="Rubio Garcia, Carlos" userId="ee0a103f-2dfd-435b-933e-2bafefa32ce9" providerId="ADAL" clId="{E2054008-6707-4A81-9DFB-4278AB7DB9C5}" dt="2021-09-06T09:28:25.243" v="2529" actId="47"/>
        <pc:sldMkLst>
          <pc:docMk/>
          <pc:sldMk cId="2908266924" sldId="269"/>
        </pc:sldMkLst>
      </pc:sldChg>
      <pc:sldChg chg="addSp modSp new mod">
        <pc:chgData name="Rubio Garcia, Carlos" userId="ee0a103f-2dfd-435b-933e-2bafefa32ce9" providerId="ADAL" clId="{E2054008-6707-4A81-9DFB-4278AB7DB9C5}" dt="2021-09-02T14:56:36.382" v="2277" actId="20577"/>
        <pc:sldMkLst>
          <pc:docMk/>
          <pc:sldMk cId="1663754769" sldId="270"/>
        </pc:sldMkLst>
        <pc:spChg chg="mod">
          <ac:chgData name="Rubio Garcia, Carlos" userId="ee0a103f-2dfd-435b-933e-2bafefa32ce9" providerId="ADAL" clId="{E2054008-6707-4A81-9DFB-4278AB7DB9C5}" dt="2021-09-02T14:55:16.299" v="1914" actId="27636"/>
          <ac:spMkLst>
            <pc:docMk/>
            <pc:sldMk cId="1663754769" sldId="270"/>
            <ac:spMk id="2" creationId="{1EA5487C-070E-4420-ABCD-FF6D6076254B}"/>
          </ac:spMkLst>
        </pc:spChg>
        <pc:spChg chg="mod">
          <ac:chgData name="Rubio Garcia, Carlos" userId="ee0a103f-2dfd-435b-933e-2bafefa32ce9" providerId="ADAL" clId="{E2054008-6707-4A81-9DFB-4278AB7DB9C5}" dt="2021-09-02T14:56:36.382" v="2277" actId="20577"/>
          <ac:spMkLst>
            <pc:docMk/>
            <pc:sldMk cId="1663754769" sldId="270"/>
            <ac:spMk id="3" creationId="{9ED7B019-B91D-4861-8AB2-BA950E47DBD8}"/>
          </ac:spMkLst>
        </pc:spChg>
        <pc:picChg chg="add mod">
          <ac:chgData name="Rubio Garcia, Carlos" userId="ee0a103f-2dfd-435b-933e-2bafefa32ce9" providerId="ADAL" clId="{E2054008-6707-4A81-9DFB-4278AB7DB9C5}" dt="2021-09-02T14:55:27.915" v="1921" actId="1076"/>
          <ac:picMkLst>
            <pc:docMk/>
            <pc:sldMk cId="1663754769" sldId="270"/>
            <ac:picMk id="5" creationId="{C13B399F-58AC-4816-8039-ADBE7F30D752}"/>
          </ac:picMkLst>
        </pc:picChg>
        <pc:picChg chg="add mod">
          <ac:chgData name="Rubio Garcia, Carlos" userId="ee0a103f-2dfd-435b-933e-2bafefa32ce9" providerId="ADAL" clId="{E2054008-6707-4A81-9DFB-4278AB7DB9C5}" dt="2021-09-02T14:55:29.351" v="1922" actId="1076"/>
          <ac:picMkLst>
            <pc:docMk/>
            <pc:sldMk cId="1663754769" sldId="270"/>
            <ac:picMk id="7" creationId="{CE19484C-FB22-4F56-9AF2-927634F7154B}"/>
          </ac:picMkLst>
        </pc:picChg>
      </pc:sldChg>
      <pc:sldChg chg="new del">
        <pc:chgData name="Rubio Garcia, Carlos" userId="ee0a103f-2dfd-435b-933e-2bafefa32ce9" providerId="ADAL" clId="{E2054008-6707-4A81-9DFB-4278AB7DB9C5}" dt="2021-09-02T14:52:30.216" v="1774" actId="47"/>
        <pc:sldMkLst>
          <pc:docMk/>
          <pc:sldMk cId="1246948962" sldId="271"/>
        </pc:sldMkLst>
      </pc:sldChg>
      <pc:sldChg chg="new del">
        <pc:chgData name="Rubio Garcia, Carlos" userId="ee0a103f-2dfd-435b-933e-2bafefa32ce9" providerId="ADAL" clId="{E2054008-6707-4A81-9DFB-4278AB7DB9C5}" dt="2021-09-02T14:52:30.559" v="1775" actId="47"/>
        <pc:sldMkLst>
          <pc:docMk/>
          <pc:sldMk cId="4193874025" sldId="272"/>
        </pc:sldMkLst>
      </pc:sldChg>
      <pc:sldChg chg="new del">
        <pc:chgData name="Rubio Garcia, Carlos" userId="ee0a103f-2dfd-435b-933e-2bafefa32ce9" providerId="ADAL" clId="{E2054008-6707-4A81-9DFB-4278AB7DB9C5}" dt="2021-09-02T14:52:30.948" v="1776" actId="47"/>
        <pc:sldMkLst>
          <pc:docMk/>
          <pc:sldMk cId="3515477269" sldId="273"/>
        </pc:sldMkLst>
      </pc:sldChg>
      <pc:sldChg chg="delSp modSp add mod ord">
        <pc:chgData name="Rubio Garcia, Carlos" userId="ee0a103f-2dfd-435b-933e-2bafefa32ce9" providerId="ADAL" clId="{E2054008-6707-4A81-9DFB-4278AB7DB9C5}" dt="2021-09-06T11:25:52.309" v="2534" actId="33524"/>
        <pc:sldMkLst>
          <pc:docMk/>
          <pc:sldMk cId="1271069146" sldId="274"/>
        </pc:sldMkLst>
        <pc:spChg chg="mod">
          <ac:chgData name="Rubio Garcia, Carlos" userId="ee0a103f-2dfd-435b-933e-2bafefa32ce9" providerId="ADAL" clId="{E2054008-6707-4A81-9DFB-4278AB7DB9C5}" dt="2021-09-02T14:43:20.873" v="446" actId="20577"/>
          <ac:spMkLst>
            <pc:docMk/>
            <pc:sldMk cId="1271069146" sldId="274"/>
            <ac:spMk id="2" creationId="{88212768-41B7-4C99-B0A2-0698C67092BB}"/>
          </ac:spMkLst>
        </pc:spChg>
        <pc:spChg chg="mod">
          <ac:chgData name="Rubio Garcia, Carlos" userId="ee0a103f-2dfd-435b-933e-2bafefa32ce9" providerId="ADAL" clId="{E2054008-6707-4A81-9DFB-4278AB7DB9C5}" dt="2021-09-06T11:25:52.309" v="2534" actId="33524"/>
          <ac:spMkLst>
            <pc:docMk/>
            <pc:sldMk cId="1271069146" sldId="274"/>
            <ac:spMk id="3" creationId="{01AE00C2-17B8-49C8-9E58-DD7059B61613}"/>
          </ac:spMkLst>
        </pc:spChg>
        <pc:picChg chg="del">
          <ac:chgData name="Rubio Garcia, Carlos" userId="ee0a103f-2dfd-435b-933e-2bafefa32ce9" providerId="ADAL" clId="{E2054008-6707-4A81-9DFB-4278AB7DB9C5}" dt="2021-09-02T14:43:17.635" v="442" actId="478"/>
          <ac:picMkLst>
            <pc:docMk/>
            <pc:sldMk cId="1271069146" sldId="274"/>
            <ac:picMk id="7" creationId="{1BB97CF3-418C-4E0F-864F-F0819F886DE1}"/>
          </ac:picMkLst>
        </pc:picChg>
      </pc:sldChg>
      <pc:sldChg chg="addSp modSp add mod">
        <pc:chgData name="Rubio Garcia, Carlos" userId="ee0a103f-2dfd-435b-933e-2bafefa32ce9" providerId="ADAL" clId="{E2054008-6707-4A81-9DFB-4278AB7DB9C5}" dt="2021-09-02T14:49:50.339" v="1464" actId="13926"/>
        <pc:sldMkLst>
          <pc:docMk/>
          <pc:sldMk cId="751093294" sldId="275"/>
        </pc:sldMkLst>
        <pc:spChg chg="mod">
          <ac:chgData name="Rubio Garcia, Carlos" userId="ee0a103f-2dfd-435b-933e-2bafefa32ce9" providerId="ADAL" clId="{E2054008-6707-4A81-9DFB-4278AB7DB9C5}" dt="2021-09-02T14:46:24.907" v="1039" actId="20577"/>
          <ac:spMkLst>
            <pc:docMk/>
            <pc:sldMk cId="751093294" sldId="275"/>
            <ac:spMk id="2" creationId="{88212768-41B7-4C99-B0A2-0698C67092BB}"/>
          </ac:spMkLst>
        </pc:spChg>
        <pc:spChg chg="mod">
          <ac:chgData name="Rubio Garcia, Carlos" userId="ee0a103f-2dfd-435b-933e-2bafefa32ce9" providerId="ADAL" clId="{E2054008-6707-4A81-9DFB-4278AB7DB9C5}" dt="2021-09-02T14:49:50.339" v="1464" actId="13926"/>
          <ac:spMkLst>
            <pc:docMk/>
            <pc:sldMk cId="751093294" sldId="275"/>
            <ac:spMk id="3" creationId="{01AE00C2-17B8-49C8-9E58-DD7059B61613}"/>
          </ac:spMkLst>
        </pc:spChg>
        <pc:picChg chg="add mod">
          <ac:chgData name="Rubio Garcia, Carlos" userId="ee0a103f-2dfd-435b-933e-2bafefa32ce9" providerId="ADAL" clId="{E2054008-6707-4A81-9DFB-4278AB7DB9C5}" dt="2021-09-02T14:48:36.032" v="1235" actId="1076"/>
          <ac:picMkLst>
            <pc:docMk/>
            <pc:sldMk cId="751093294" sldId="275"/>
            <ac:picMk id="6" creationId="{45B13387-8413-4E86-BDA4-F7ECFEDCEC08}"/>
          </ac:picMkLst>
        </pc:picChg>
        <pc:picChg chg="add mod">
          <ac:chgData name="Rubio Garcia, Carlos" userId="ee0a103f-2dfd-435b-933e-2bafefa32ce9" providerId="ADAL" clId="{E2054008-6707-4A81-9DFB-4278AB7DB9C5}" dt="2021-09-02T14:48:51.776" v="1237" actId="1076"/>
          <ac:picMkLst>
            <pc:docMk/>
            <pc:sldMk cId="751093294" sldId="275"/>
            <ac:picMk id="8" creationId="{91C28C6C-6EB8-48BC-B44E-977F4B2C2B98}"/>
          </ac:picMkLst>
        </pc:picChg>
      </pc:sldChg>
      <pc:sldChg chg="addSp delSp modSp add mod">
        <pc:chgData name="Rubio Garcia, Carlos" userId="ee0a103f-2dfd-435b-933e-2bafefa32ce9" providerId="ADAL" clId="{E2054008-6707-4A81-9DFB-4278AB7DB9C5}" dt="2021-09-02T14:58:24.441" v="2528" actId="20577"/>
        <pc:sldMkLst>
          <pc:docMk/>
          <pc:sldMk cId="2881627948" sldId="276"/>
        </pc:sldMkLst>
        <pc:spChg chg="add del mod">
          <ac:chgData name="Rubio Garcia, Carlos" userId="ee0a103f-2dfd-435b-933e-2bafefa32ce9" providerId="ADAL" clId="{E2054008-6707-4A81-9DFB-4278AB7DB9C5}" dt="2021-09-02T14:58:24.441" v="2528" actId="20577"/>
          <ac:spMkLst>
            <pc:docMk/>
            <pc:sldMk cId="2881627948" sldId="276"/>
            <ac:spMk id="3" creationId="{9ED7B019-B91D-4861-8AB2-BA950E47DBD8}"/>
          </ac:spMkLst>
        </pc:spChg>
        <pc:picChg chg="del">
          <ac:chgData name="Rubio Garcia, Carlos" userId="ee0a103f-2dfd-435b-933e-2bafefa32ce9" providerId="ADAL" clId="{E2054008-6707-4A81-9DFB-4278AB7DB9C5}" dt="2021-09-02T14:57:28.105" v="2280" actId="478"/>
          <ac:picMkLst>
            <pc:docMk/>
            <pc:sldMk cId="2881627948" sldId="276"/>
            <ac:picMk id="5" creationId="{C13B399F-58AC-4816-8039-ADBE7F30D752}"/>
          </ac:picMkLst>
        </pc:picChg>
        <pc:picChg chg="add del mod ord">
          <ac:chgData name="Rubio Garcia, Carlos" userId="ee0a103f-2dfd-435b-933e-2bafefa32ce9" providerId="ADAL" clId="{E2054008-6707-4A81-9DFB-4278AB7DB9C5}" dt="2021-09-02T14:57:32.209" v="2283" actId="22"/>
          <ac:picMkLst>
            <pc:docMk/>
            <pc:sldMk cId="2881627948" sldId="276"/>
            <ac:picMk id="6" creationId="{14FB342B-6C4B-4B0F-8007-3D976B11421D}"/>
          </ac:picMkLst>
        </pc:picChg>
        <pc:picChg chg="del">
          <ac:chgData name="Rubio Garcia, Carlos" userId="ee0a103f-2dfd-435b-933e-2bafefa32ce9" providerId="ADAL" clId="{E2054008-6707-4A81-9DFB-4278AB7DB9C5}" dt="2021-09-02T14:57:28.552" v="2281" actId="478"/>
          <ac:picMkLst>
            <pc:docMk/>
            <pc:sldMk cId="2881627948" sldId="276"/>
            <ac:picMk id="7" creationId="{CE19484C-FB22-4F56-9AF2-927634F7154B}"/>
          </ac:picMkLst>
        </pc:picChg>
        <pc:picChg chg="add">
          <ac:chgData name="Rubio Garcia, Carlos" userId="ee0a103f-2dfd-435b-933e-2bafefa32ce9" providerId="ADAL" clId="{E2054008-6707-4A81-9DFB-4278AB7DB9C5}" dt="2021-09-02T14:57:53.549" v="2387" actId="22"/>
          <ac:picMkLst>
            <pc:docMk/>
            <pc:sldMk cId="2881627948" sldId="276"/>
            <ac:picMk id="9" creationId="{A4796B5D-8820-42A6-B77D-5B75DE0E12D9}"/>
          </ac:picMkLst>
        </pc:picChg>
      </pc:sldChg>
      <pc:sldChg chg="addSp delSp modSp add mod ord setBg">
        <pc:chgData name="Rubio Garcia, Carlos" userId="ee0a103f-2dfd-435b-933e-2bafefa32ce9" providerId="ADAL" clId="{E2054008-6707-4A81-9DFB-4278AB7DB9C5}" dt="2021-09-02T14:55:09.604" v="1912"/>
        <pc:sldMkLst>
          <pc:docMk/>
          <pc:sldMk cId="2130366047" sldId="277"/>
        </pc:sldMkLst>
        <pc:spChg chg="mod">
          <ac:chgData name="Rubio Garcia, Carlos" userId="ee0a103f-2dfd-435b-933e-2bafefa32ce9" providerId="ADAL" clId="{E2054008-6707-4A81-9DFB-4278AB7DB9C5}" dt="2021-09-02T14:53:54.158" v="1862" actId="26606"/>
          <ac:spMkLst>
            <pc:docMk/>
            <pc:sldMk cId="2130366047" sldId="277"/>
            <ac:spMk id="2" creationId="{1EA5487C-070E-4420-ABCD-FF6D6076254B}"/>
          </ac:spMkLst>
        </pc:spChg>
        <pc:spChg chg="mod">
          <ac:chgData name="Rubio Garcia, Carlos" userId="ee0a103f-2dfd-435b-933e-2bafefa32ce9" providerId="ADAL" clId="{E2054008-6707-4A81-9DFB-4278AB7DB9C5}" dt="2021-09-02T14:54:10.587" v="1907" actId="15"/>
          <ac:spMkLst>
            <pc:docMk/>
            <pc:sldMk cId="2130366047" sldId="277"/>
            <ac:spMk id="3" creationId="{9ED7B019-B91D-4861-8AB2-BA950E47DBD8}"/>
          </ac:spMkLst>
        </pc:spChg>
        <pc:spChg chg="add">
          <ac:chgData name="Rubio Garcia, Carlos" userId="ee0a103f-2dfd-435b-933e-2bafefa32ce9" providerId="ADAL" clId="{E2054008-6707-4A81-9DFB-4278AB7DB9C5}" dt="2021-09-02T14:53:54.158" v="1862" actId="26606"/>
          <ac:spMkLst>
            <pc:docMk/>
            <pc:sldMk cId="2130366047" sldId="277"/>
            <ac:spMk id="14" creationId="{201CC55D-ED54-4C5C-95E6-10947BD1103B}"/>
          </ac:spMkLst>
        </pc:spChg>
        <pc:spChg chg="add">
          <ac:chgData name="Rubio Garcia, Carlos" userId="ee0a103f-2dfd-435b-933e-2bafefa32ce9" providerId="ADAL" clId="{E2054008-6707-4A81-9DFB-4278AB7DB9C5}" dt="2021-09-02T14:53:54.158" v="1862" actId="26606"/>
          <ac:spMkLst>
            <pc:docMk/>
            <pc:sldMk cId="2130366047" sldId="277"/>
            <ac:spMk id="20" creationId="{3873B707-463F-40B0-8227-E8CC6C67EB25}"/>
          </ac:spMkLst>
        </pc:spChg>
        <pc:spChg chg="add">
          <ac:chgData name="Rubio Garcia, Carlos" userId="ee0a103f-2dfd-435b-933e-2bafefa32ce9" providerId="ADAL" clId="{E2054008-6707-4A81-9DFB-4278AB7DB9C5}" dt="2021-09-02T14:53:54.158" v="1862" actId="26606"/>
          <ac:spMkLst>
            <pc:docMk/>
            <pc:sldMk cId="2130366047" sldId="277"/>
            <ac:spMk id="22" creationId="{C13237C8-E62C-4F0D-A318-BD6FB6C2D138}"/>
          </ac:spMkLst>
        </pc:spChg>
        <pc:spChg chg="add">
          <ac:chgData name="Rubio Garcia, Carlos" userId="ee0a103f-2dfd-435b-933e-2bafefa32ce9" providerId="ADAL" clId="{E2054008-6707-4A81-9DFB-4278AB7DB9C5}" dt="2021-09-02T14:53:54.158" v="1862" actId="26606"/>
          <ac:spMkLst>
            <pc:docMk/>
            <pc:sldMk cId="2130366047" sldId="277"/>
            <ac:spMk id="24" creationId="{19C9EAEA-39D0-4B0E-A0EB-51E7B26740B1}"/>
          </ac:spMkLst>
        </pc:spChg>
        <pc:grpChg chg="add">
          <ac:chgData name="Rubio Garcia, Carlos" userId="ee0a103f-2dfd-435b-933e-2bafefa32ce9" providerId="ADAL" clId="{E2054008-6707-4A81-9DFB-4278AB7DB9C5}" dt="2021-09-02T14:53:54.158" v="1862" actId="26606"/>
          <ac:grpSpMkLst>
            <pc:docMk/>
            <pc:sldMk cId="2130366047" sldId="277"/>
            <ac:grpSpMk id="16" creationId="{1DE889C7-FAD6-4397-98E2-05D503484459}"/>
          </ac:grpSpMkLst>
        </pc:grpChg>
        <pc:picChg chg="del">
          <ac:chgData name="Rubio Garcia, Carlos" userId="ee0a103f-2dfd-435b-933e-2bafefa32ce9" providerId="ADAL" clId="{E2054008-6707-4A81-9DFB-4278AB7DB9C5}" dt="2021-09-02T14:52:47.190" v="1783" actId="478"/>
          <ac:picMkLst>
            <pc:docMk/>
            <pc:sldMk cId="2130366047" sldId="277"/>
            <ac:picMk id="5" creationId="{C13B399F-58AC-4816-8039-ADBE7F30D752}"/>
          </ac:picMkLst>
        </pc:picChg>
        <pc:picChg chg="add del">
          <ac:chgData name="Rubio Garcia, Carlos" userId="ee0a103f-2dfd-435b-933e-2bafefa32ce9" providerId="ADAL" clId="{E2054008-6707-4A81-9DFB-4278AB7DB9C5}" dt="2021-09-02T14:53:48.782" v="1859" actId="22"/>
          <ac:picMkLst>
            <pc:docMk/>
            <pc:sldMk cId="2130366047" sldId="277"/>
            <ac:picMk id="6" creationId="{2181E388-FC50-489A-BA7E-B81C9A7E09E0}"/>
          </ac:picMkLst>
        </pc:picChg>
        <pc:picChg chg="del">
          <ac:chgData name="Rubio Garcia, Carlos" userId="ee0a103f-2dfd-435b-933e-2bafefa32ce9" providerId="ADAL" clId="{E2054008-6707-4A81-9DFB-4278AB7DB9C5}" dt="2021-09-02T14:52:47.532" v="1784" actId="478"/>
          <ac:picMkLst>
            <pc:docMk/>
            <pc:sldMk cId="2130366047" sldId="277"/>
            <ac:picMk id="7" creationId="{CE19484C-FB22-4F56-9AF2-927634F7154B}"/>
          </ac:picMkLst>
        </pc:picChg>
        <pc:picChg chg="add mod">
          <ac:chgData name="Rubio Garcia, Carlos" userId="ee0a103f-2dfd-435b-933e-2bafefa32ce9" providerId="ADAL" clId="{E2054008-6707-4A81-9DFB-4278AB7DB9C5}" dt="2021-09-02T14:53:54.158" v="1862" actId="26606"/>
          <ac:picMkLst>
            <pc:docMk/>
            <pc:sldMk cId="2130366047" sldId="277"/>
            <ac:picMk id="9" creationId="{980AE92C-8701-4CB3-A1B7-75F303B3142B}"/>
          </ac:picMkLst>
        </pc:picChg>
        <pc:picChg chg="add mod">
          <ac:chgData name="Rubio Garcia, Carlos" userId="ee0a103f-2dfd-435b-933e-2bafefa32ce9" providerId="ADAL" clId="{E2054008-6707-4A81-9DFB-4278AB7DB9C5}" dt="2021-09-02T14:54:45.220" v="1910" actId="14100"/>
          <ac:picMkLst>
            <pc:docMk/>
            <pc:sldMk cId="2130366047" sldId="277"/>
            <ac:picMk id="11" creationId="{AE1521A2-A7BF-433E-96F6-C0A9871B4110}"/>
          </ac:picMkLst>
        </pc:picChg>
      </pc:sldChg>
      <pc:sldChg chg="addSp delSp modSp new del mod setBg">
        <pc:chgData name="Rubio Garcia, Carlos" userId="ee0a103f-2dfd-435b-933e-2bafefa32ce9" providerId="ADAL" clId="{E2054008-6707-4A81-9DFB-4278AB7DB9C5}" dt="2021-09-09T15:09:28.007" v="6393" actId="47"/>
        <pc:sldMkLst>
          <pc:docMk/>
          <pc:sldMk cId="1381530476" sldId="278"/>
        </pc:sldMkLst>
        <pc:spChg chg="mod">
          <ac:chgData name="Rubio Garcia, Carlos" userId="ee0a103f-2dfd-435b-933e-2bafefa32ce9" providerId="ADAL" clId="{E2054008-6707-4A81-9DFB-4278AB7DB9C5}" dt="2021-09-06T14:09:01.131" v="5587" actId="20577"/>
          <ac:spMkLst>
            <pc:docMk/>
            <pc:sldMk cId="1381530476" sldId="278"/>
            <ac:spMk id="2" creationId="{F6CDCB1A-B747-450D-BC5C-45C248FD032B}"/>
          </ac:spMkLst>
        </pc:spChg>
        <pc:spChg chg="del">
          <ac:chgData name="Rubio Garcia, Carlos" userId="ee0a103f-2dfd-435b-933e-2bafefa32ce9" providerId="ADAL" clId="{E2054008-6707-4A81-9DFB-4278AB7DB9C5}" dt="2021-09-06T14:07:23.161" v="5565" actId="22"/>
          <ac:spMkLst>
            <pc:docMk/>
            <pc:sldMk cId="1381530476" sldId="278"/>
            <ac:spMk id="3" creationId="{CCCC0BB1-513F-42CC-8794-06DFBAF89640}"/>
          </ac:spMkLst>
        </pc:spChg>
        <pc:spChg chg="add mod">
          <ac:chgData name="Rubio Garcia, Carlos" userId="ee0a103f-2dfd-435b-933e-2bafefa32ce9" providerId="ADAL" clId="{E2054008-6707-4A81-9DFB-4278AB7DB9C5}" dt="2021-09-06T14:21:13.380" v="5734" actId="20577"/>
          <ac:spMkLst>
            <pc:docMk/>
            <pc:sldMk cId="1381530476" sldId="278"/>
            <ac:spMk id="8" creationId="{CF6B91A2-4E82-4F7F-842E-32102BBB732C}"/>
          </ac:spMkLst>
        </pc:spChg>
        <pc:spChg chg="add">
          <ac:chgData name="Rubio Garcia, Carlos" userId="ee0a103f-2dfd-435b-933e-2bafefa32ce9" providerId="ADAL" clId="{E2054008-6707-4A81-9DFB-4278AB7DB9C5}" dt="2021-09-06T14:08:50.541" v="5567" actId="26606"/>
          <ac:spMkLst>
            <pc:docMk/>
            <pc:sldMk cId="1381530476" sldId="278"/>
            <ac:spMk id="12" creationId="{70BDD0CE-06A4-404B-8A13-580229C1C923}"/>
          </ac:spMkLst>
        </pc:spChg>
        <pc:spChg chg="add">
          <ac:chgData name="Rubio Garcia, Carlos" userId="ee0a103f-2dfd-435b-933e-2bafefa32ce9" providerId="ADAL" clId="{E2054008-6707-4A81-9DFB-4278AB7DB9C5}" dt="2021-09-06T14:08:50.541" v="5567" actId="26606"/>
          <ac:spMkLst>
            <pc:docMk/>
            <pc:sldMk cId="1381530476" sldId="278"/>
            <ac:spMk id="14" creationId="{B7511254-A05E-4E15-ABEE-9CE803485395}"/>
          </ac:spMkLst>
        </pc:spChg>
        <pc:picChg chg="add mod ord">
          <ac:chgData name="Rubio Garcia, Carlos" userId="ee0a103f-2dfd-435b-933e-2bafefa32ce9" providerId="ADAL" clId="{E2054008-6707-4A81-9DFB-4278AB7DB9C5}" dt="2021-09-06T14:08:50.541" v="5567" actId="26606"/>
          <ac:picMkLst>
            <pc:docMk/>
            <pc:sldMk cId="1381530476" sldId="278"/>
            <ac:picMk id="5" creationId="{B3F18B26-BE77-41C5-BAC0-6FC0FC1913C1}"/>
          </ac:picMkLst>
        </pc:picChg>
        <pc:picChg chg="add mod">
          <ac:chgData name="Rubio Garcia, Carlos" userId="ee0a103f-2dfd-435b-933e-2bafefa32ce9" providerId="ADAL" clId="{E2054008-6707-4A81-9DFB-4278AB7DB9C5}" dt="2021-09-06T14:08:50.541" v="5567" actId="26606"/>
          <ac:picMkLst>
            <pc:docMk/>
            <pc:sldMk cId="1381530476" sldId="278"/>
            <ac:picMk id="7" creationId="{76655861-79FE-42B8-8AF9-0E91902FB6A4}"/>
          </ac:picMkLst>
        </pc:picChg>
      </pc:sldChg>
      <pc:sldChg chg="modSp new mod">
        <pc:chgData name="Rubio Garcia, Carlos" userId="ee0a103f-2dfd-435b-933e-2bafefa32ce9" providerId="ADAL" clId="{E2054008-6707-4A81-9DFB-4278AB7DB9C5}" dt="2021-09-09T15:09:35.332" v="6394" actId="33524"/>
        <pc:sldMkLst>
          <pc:docMk/>
          <pc:sldMk cId="3756704642" sldId="279"/>
        </pc:sldMkLst>
        <pc:spChg chg="mod">
          <ac:chgData name="Rubio Garcia, Carlos" userId="ee0a103f-2dfd-435b-933e-2bafefa32ce9" providerId="ADAL" clId="{E2054008-6707-4A81-9DFB-4278AB7DB9C5}" dt="2021-09-06T15:14:59.811" v="5748" actId="20577"/>
          <ac:spMkLst>
            <pc:docMk/>
            <pc:sldMk cId="3756704642" sldId="279"/>
            <ac:spMk id="2" creationId="{17618858-8F3B-40CF-9ADC-3B4BA354EC28}"/>
          </ac:spMkLst>
        </pc:spChg>
        <pc:spChg chg="mod">
          <ac:chgData name="Rubio Garcia, Carlos" userId="ee0a103f-2dfd-435b-933e-2bafefa32ce9" providerId="ADAL" clId="{E2054008-6707-4A81-9DFB-4278AB7DB9C5}" dt="2021-09-09T15:09:35.332" v="6394" actId="33524"/>
          <ac:spMkLst>
            <pc:docMk/>
            <pc:sldMk cId="3756704642" sldId="279"/>
            <ac:spMk id="3" creationId="{D0082619-7ACA-4336-9CA3-4804E54D556C}"/>
          </ac:spMkLst>
        </pc:spChg>
      </pc:sldChg>
      <pc:sldChg chg="addSp delSp modSp new mod ord">
        <pc:chgData name="Rubio Garcia, Carlos" userId="ee0a103f-2dfd-435b-933e-2bafefa32ce9" providerId="ADAL" clId="{E2054008-6707-4A81-9DFB-4278AB7DB9C5}" dt="2021-09-07T12:52:10.721" v="6219" actId="404"/>
        <pc:sldMkLst>
          <pc:docMk/>
          <pc:sldMk cId="2651095364" sldId="280"/>
        </pc:sldMkLst>
        <pc:spChg chg="mod">
          <ac:chgData name="Rubio Garcia, Carlos" userId="ee0a103f-2dfd-435b-933e-2bafefa32ce9" providerId="ADAL" clId="{E2054008-6707-4A81-9DFB-4278AB7DB9C5}" dt="2021-09-07T12:52:10.721" v="6219" actId="404"/>
          <ac:spMkLst>
            <pc:docMk/>
            <pc:sldMk cId="2651095364" sldId="280"/>
            <ac:spMk id="2" creationId="{DE786C58-0882-4334-8487-48EF52E0601E}"/>
          </ac:spMkLst>
        </pc:spChg>
        <pc:spChg chg="del">
          <ac:chgData name="Rubio Garcia, Carlos" userId="ee0a103f-2dfd-435b-933e-2bafefa32ce9" providerId="ADAL" clId="{E2054008-6707-4A81-9DFB-4278AB7DB9C5}" dt="2021-09-07T12:51:12.827" v="6136"/>
          <ac:spMkLst>
            <pc:docMk/>
            <pc:sldMk cId="2651095364" sldId="280"/>
            <ac:spMk id="3" creationId="{3CE0DF53-7E11-4376-B2CA-68B869FC1397}"/>
          </ac:spMkLst>
        </pc:spChg>
        <pc:picChg chg="add del mod">
          <ac:chgData name="Rubio Garcia, Carlos" userId="ee0a103f-2dfd-435b-933e-2bafefa32ce9" providerId="ADAL" clId="{E2054008-6707-4A81-9DFB-4278AB7DB9C5}" dt="2021-09-07T12:51:11.691" v="6135" actId="21"/>
          <ac:picMkLst>
            <pc:docMk/>
            <pc:sldMk cId="2651095364" sldId="280"/>
            <ac:picMk id="5" creationId="{76828EA1-E3A0-48B8-B90C-0B2D8C5E2777}"/>
          </ac:picMkLst>
        </pc:picChg>
        <pc:picChg chg="add mod">
          <ac:chgData name="Rubio Garcia, Carlos" userId="ee0a103f-2dfd-435b-933e-2bafefa32ce9" providerId="ADAL" clId="{E2054008-6707-4A81-9DFB-4278AB7DB9C5}" dt="2021-09-07T12:51:12.827" v="6136"/>
          <ac:picMkLst>
            <pc:docMk/>
            <pc:sldMk cId="2651095364" sldId="280"/>
            <ac:picMk id="6" creationId="{16A7F5CD-2031-48F3-94C5-3D9F87503B4E}"/>
          </ac:picMkLst>
        </pc:picChg>
      </pc:sldChg>
      <pc:sldChg chg="addSp delSp modSp new mod setBg">
        <pc:chgData name="Rubio Garcia, Carlos" userId="ee0a103f-2dfd-435b-933e-2bafefa32ce9" providerId="ADAL" clId="{E2054008-6707-4A81-9DFB-4278AB7DB9C5}" dt="2021-09-09T15:07:48.972" v="6392" actId="20577"/>
        <pc:sldMkLst>
          <pc:docMk/>
          <pc:sldMk cId="2642222327" sldId="281"/>
        </pc:sldMkLst>
        <pc:spChg chg="mod">
          <ac:chgData name="Rubio Garcia, Carlos" userId="ee0a103f-2dfd-435b-933e-2bafefa32ce9" providerId="ADAL" clId="{E2054008-6707-4A81-9DFB-4278AB7DB9C5}" dt="2021-09-09T15:07:19.598" v="6246" actId="26606"/>
          <ac:spMkLst>
            <pc:docMk/>
            <pc:sldMk cId="2642222327" sldId="281"/>
            <ac:spMk id="2" creationId="{B0F3ECBF-331B-4D4A-B1CE-59BAEEA812C3}"/>
          </ac:spMkLst>
        </pc:spChg>
        <pc:spChg chg="del">
          <ac:chgData name="Rubio Garcia, Carlos" userId="ee0a103f-2dfd-435b-933e-2bafefa32ce9" providerId="ADAL" clId="{E2054008-6707-4A81-9DFB-4278AB7DB9C5}" dt="2021-09-09T15:06:54.642" v="6244" actId="22"/>
          <ac:spMkLst>
            <pc:docMk/>
            <pc:sldMk cId="2642222327" sldId="281"/>
            <ac:spMk id="3" creationId="{563FF27E-08A0-4527-B14B-55FDDB69F6BC}"/>
          </ac:spMkLst>
        </pc:spChg>
        <pc:spChg chg="add mod">
          <ac:chgData name="Rubio Garcia, Carlos" userId="ee0a103f-2dfd-435b-933e-2bafefa32ce9" providerId="ADAL" clId="{E2054008-6707-4A81-9DFB-4278AB7DB9C5}" dt="2021-09-09T15:07:48.972" v="6392" actId="20577"/>
          <ac:spMkLst>
            <pc:docMk/>
            <pc:sldMk cId="2642222327" sldId="281"/>
            <ac:spMk id="11" creationId="{4730EA33-164C-4653-BD4A-6CCE93C35D82}"/>
          </ac:spMkLst>
        </pc:spChg>
        <pc:spChg chg="add">
          <ac:chgData name="Rubio Garcia, Carlos" userId="ee0a103f-2dfd-435b-933e-2bafefa32ce9" providerId="ADAL" clId="{E2054008-6707-4A81-9DFB-4278AB7DB9C5}" dt="2021-09-09T15:07:19.598" v="6246" actId="26606"/>
          <ac:spMkLst>
            <pc:docMk/>
            <pc:sldMk cId="2642222327" sldId="281"/>
            <ac:spMk id="14" creationId="{84DF55BE-B4AB-4BA1-BDE1-E9F7FB3F110A}"/>
          </ac:spMkLst>
        </pc:spChg>
        <pc:picChg chg="add mod ord">
          <ac:chgData name="Rubio Garcia, Carlos" userId="ee0a103f-2dfd-435b-933e-2bafefa32ce9" providerId="ADAL" clId="{E2054008-6707-4A81-9DFB-4278AB7DB9C5}" dt="2021-09-09T15:07:19.598" v="6246" actId="26606"/>
          <ac:picMkLst>
            <pc:docMk/>
            <pc:sldMk cId="2642222327" sldId="281"/>
            <ac:picMk id="5" creationId="{7AE882AE-0CCB-4480-B79C-78DDF702EB0D}"/>
          </ac:picMkLst>
        </pc:picChg>
        <pc:picChg chg="add mod">
          <ac:chgData name="Rubio Garcia, Carlos" userId="ee0a103f-2dfd-435b-933e-2bafefa32ce9" providerId="ADAL" clId="{E2054008-6707-4A81-9DFB-4278AB7DB9C5}" dt="2021-09-09T15:07:19.598" v="6246" actId="26606"/>
          <ac:picMkLst>
            <pc:docMk/>
            <pc:sldMk cId="2642222327" sldId="281"/>
            <ac:picMk id="7" creationId="{6FF46DC2-8348-44A6-A829-D4067FA14A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ABC4-213E-4365-957E-32E3F9EF6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4C54-3F3B-42AE-A25F-E661B363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D95E-44B1-48B0-A2D3-E0B58380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424DB-169A-4AD0-B2F3-A9A1B58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9370-46CC-4AA4-BED3-CDEFE10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40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070-4485-4ECF-9A13-A535A061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A916C-1018-4078-8AAF-DE930BCA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5BBF-81FD-4F3B-9678-DBAA7FE4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7E13-406F-4916-BC44-D08EFFE8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29B6-4FFC-4021-9B72-64A2E7BE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159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7DCC3-4BDE-40A0-BDEA-FEB0B536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4E5E-FE3D-49CB-AD8D-1B466EECA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50AA0-CAD7-4F1B-A4EA-CED25567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5031-9257-4208-8479-7855C2BA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BC374-BE17-4ACA-9A5F-A2767F1B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43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4662-C26A-43ED-BA4B-08F09455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7AE2-8B57-40D9-BD0C-BC45D5C3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DBEA-9A0D-413A-8371-F0C93824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F1FC-31F1-48EB-A694-6CF04748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90E5-44AC-4E88-ADE8-245C81AD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85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E993-8890-480E-9106-805C3FAA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1F3B-8EAF-45D1-931B-F189411C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33167-8563-4AB0-BD4C-C5B841E7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ADBC-FD18-4570-928E-FF16B310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5675-F74B-4CED-96A1-B8153F2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281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28EF-1ACB-47A5-B55B-FE4A834B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A00D-423C-4CD1-B7BB-C11F4F46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1DC0-E034-4560-8C05-C2BA5445E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9D14-4CF3-4117-9FEC-24F7C968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CA5-E394-4EAC-99BA-C0F787BB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1F465-FCE8-4124-9952-4914525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984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91F4-4780-4C53-8789-FB349162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DE606-AC0B-4BB6-AE60-BA557410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BBE8A-F8DF-4500-AB81-0583A8A1F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5A7FC-1F73-4B01-B07C-7331B9B39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41F26-B287-4614-90DA-0372B74E7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AE9E2-F333-4D4B-ADD7-5ED8E543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04C74-8D9C-4EFE-9029-361D84FB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609C0-49D3-43F0-A948-3967AC56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19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C1FE-A301-4992-AA0D-4F36F112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49CB0-EB74-4775-9A78-E4DCA7B4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3BE7E-6E88-4D09-A745-6C1F98B6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B11C-C663-431B-B491-19146CB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215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F8A1D-CB55-427D-B5C7-4A72706C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3ADA8-AB28-4D1A-B649-16A60D4B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113A0-3B18-44F5-9760-D20C2840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53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AC26-938F-4140-8CE2-6FA7A6E3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DE8E-7524-494D-84CC-328A29D4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81F8D-6280-4F06-A3B4-9E3EF693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BC23-1F4B-4F0E-8945-F59E7171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5532E-8E2D-4A6A-AB43-BD8943EC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D58F4-65F2-4376-BDE3-A2933802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A5BD-0DF6-41E6-AE82-1F106744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82AC8-61F9-4420-AB05-ED6FCA845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8FFCF-86DF-41A3-9184-9A38D808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845-9CC9-4EB5-BFA9-F5B3AEAE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41126-1AB0-414F-B29B-8DDCB93F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7A47-CCA4-4D6C-8435-9F11A2E6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1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E804D-93C6-4C5B-8E0D-56FF8B69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D0F4F-B6E4-4F75-B23C-70500A1A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88F2-B5DF-454A-8DAC-D3565690C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819A-09E1-43D9-BA73-DD109C791E7D}" type="datetimeFigureOut">
              <a:rPr lang="en-NL" smtClean="0"/>
              <a:t>09/09/2021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13D9-21D3-46B9-96B9-05423E228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D7CB-2D4E-4B35-8145-EB3AA404C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D3E6C-8D44-4CB8-9755-978C4E090C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08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E8AD-B5AE-422C-8265-C4EC57A0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 local registry in Kubernetes cluster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39BAF-9B48-4776-A067-4A87A1C37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548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E027-08FA-40D8-98CC-6D647108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 for docker registry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2C86F-563E-42D6-946E-EE7E03BE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716" y="1497596"/>
            <a:ext cx="8763000" cy="857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B7C91-8A61-4F2E-8B54-38297971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16" y="3334452"/>
            <a:ext cx="10068014" cy="829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0727B6-9E8D-4106-8F22-3AF77B872105}"/>
              </a:ext>
            </a:extLst>
          </p:cNvPr>
          <p:cNvSpPr txBox="1"/>
          <p:nvPr/>
        </p:nvSpPr>
        <p:spPr>
          <a:xfrm>
            <a:off x="1007716" y="2567540"/>
            <a:ext cx="1017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should be active now. It maps everything that goes to port 5000 (the one of </a:t>
            </a:r>
            <a:r>
              <a:rPr lang="en-US" dirty="0" err="1"/>
              <a:t>docke</a:t>
            </a:r>
            <a:r>
              <a:rPr lang="en-US" dirty="0"/>
              <a:t> registry) to port </a:t>
            </a:r>
          </a:p>
          <a:p>
            <a:r>
              <a:rPr lang="en-US" dirty="0"/>
              <a:t>31320 (set up in service </a:t>
            </a:r>
            <a:r>
              <a:rPr lang="en-US" dirty="0" err="1"/>
              <a:t>yaml</a:t>
            </a:r>
            <a:r>
              <a:rPr lang="en-US" dirty="0"/>
              <a:t> file)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26AFE-9001-4325-A5C1-04865D2096CD}"/>
              </a:ext>
            </a:extLst>
          </p:cNvPr>
          <p:cNvSpPr txBox="1"/>
          <p:nvPr/>
        </p:nvSpPr>
        <p:spPr>
          <a:xfrm>
            <a:off x="1012159" y="4337046"/>
            <a:ext cx="10922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registry should be running now on Kubernetes. If pod is deleted, it will be created again (in the same worker, </a:t>
            </a:r>
          </a:p>
          <a:p>
            <a:r>
              <a:rPr lang="en-US" dirty="0"/>
              <a:t>or maybe a different one)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6E7B63-7D94-45A3-9267-C1118DBD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16" y="5042989"/>
            <a:ext cx="10013770" cy="14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888A-B001-4DEE-8399-42066A59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2F8A-D46F-4375-892B-2C01270B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7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manage to deploy a container in Kubernetes, say Docker registry or Ozone. This container is running in a pod that runs in one of two worker nodes (</a:t>
            </a:r>
            <a:r>
              <a:rPr lang="en-US" dirty="0" err="1"/>
              <a:t>ej</a:t>
            </a:r>
            <a:r>
              <a:rPr lang="en-US" dirty="0"/>
              <a:t>. Worker node #1 with IP 172.16.0.5) in port 31320; How do you access the service? </a:t>
            </a:r>
          </a:p>
          <a:p>
            <a:r>
              <a:rPr lang="en-US" dirty="0"/>
              <a:t>-With localhost:31320</a:t>
            </a:r>
          </a:p>
          <a:p>
            <a:r>
              <a:rPr lang="en-US" dirty="0"/>
              <a:t>With 172.16.0.4:31320 (IP of master node)</a:t>
            </a:r>
          </a:p>
          <a:p>
            <a:r>
              <a:rPr lang="en-US" dirty="0"/>
              <a:t>With 172.16.0.5:31320 (IP of worker node #1)</a:t>
            </a:r>
          </a:p>
          <a:p>
            <a:r>
              <a:rPr lang="en-US" dirty="0"/>
              <a:t>172.16.0.6:31320 (IP of worker node #2) also works, IDK why.</a:t>
            </a:r>
          </a:p>
          <a:p>
            <a:r>
              <a:rPr lang="en-US" sz="1700" dirty="0">
                <a:highlight>
                  <a:srgbClr val="00FF00"/>
                </a:highlight>
              </a:rPr>
              <a:t>They all work because in my deployment </a:t>
            </a:r>
            <a:r>
              <a:rPr lang="en-US" sz="1700" dirty="0" err="1">
                <a:highlight>
                  <a:srgbClr val="00FF00"/>
                </a:highlight>
              </a:rPr>
              <a:t>yaml</a:t>
            </a:r>
            <a:r>
              <a:rPr lang="en-US" sz="1700" dirty="0">
                <a:highlight>
                  <a:srgbClr val="00FF00"/>
                </a:highlight>
              </a:rPr>
              <a:t> file I put </a:t>
            </a:r>
            <a:r>
              <a:rPr lang="en-US" sz="1700" dirty="0" err="1">
                <a:highlight>
                  <a:srgbClr val="00FF00"/>
                </a:highlight>
              </a:rPr>
              <a:t>metadata:label:app</a:t>
            </a:r>
            <a:r>
              <a:rPr lang="en-US" sz="1700" dirty="0">
                <a:highlight>
                  <a:srgbClr val="00FF00"/>
                </a:highlight>
              </a:rPr>
              <a:t> “private-repository-k8s”, and in my service file, I put that the service targets any TCP port 31320 in any pod  with the app=“private-repository-k8s” label. That means, every time I do a call with an IP that belongs to the cluster, my cluster will look for any pod within cluster with app label “private-repository-k8s”, and when it finds it, it connects to it.</a:t>
            </a:r>
            <a:endParaRPr lang="en-NL" sz="1700" dirty="0"/>
          </a:p>
        </p:txBody>
      </p:sp>
    </p:spTree>
    <p:extLst>
      <p:ext uri="{BB962C8B-B14F-4D97-AF65-F5344CB8AC3E}">
        <p14:creationId xmlns:p14="http://schemas.microsoft.com/office/powerpoint/2010/main" val="119080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4FD3-83E5-4156-86B6-6CD5473F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498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registry is UP and running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F063D-7F8F-420D-A7A4-6D21B4A0F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6568"/>
            <a:ext cx="10515600" cy="6084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1373E8-7BD9-4918-8982-A826F4FAA1A9}"/>
              </a:ext>
            </a:extLst>
          </p:cNvPr>
          <p:cNvSpPr txBox="1"/>
          <p:nvPr/>
        </p:nvSpPr>
        <p:spPr>
          <a:xfrm>
            <a:off x="838200" y="1374362"/>
            <a:ext cx="5062604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/>
              <a:t>I verify that registry is empty</a:t>
            </a:r>
          </a:p>
          <a:p>
            <a:pPr marL="342900" indent="-342900">
              <a:buAutoNum type="arabicPeriod"/>
            </a:pPr>
            <a:r>
              <a:rPr lang="en-US" sz="1100" dirty="0"/>
              <a:t>Download image from Docker hub</a:t>
            </a:r>
          </a:p>
          <a:p>
            <a:pPr marL="342900" indent="-342900">
              <a:buAutoNum type="arabicPeriod"/>
            </a:pPr>
            <a:r>
              <a:rPr lang="en-US" sz="1100" dirty="0"/>
              <a:t>Test image and make a change for testing (explained in next slide how it works)</a:t>
            </a:r>
          </a:p>
          <a:p>
            <a:pPr marL="342900" indent="-342900">
              <a:buAutoNum type="arabicPeriod"/>
            </a:pPr>
            <a:r>
              <a:rPr lang="en-US" sz="1100" dirty="0"/>
              <a:t>Tag with my local registry</a:t>
            </a:r>
          </a:p>
          <a:p>
            <a:pPr marL="342900" indent="-342900">
              <a:buAutoNum type="arabicPeriod"/>
            </a:pPr>
            <a:r>
              <a:rPr lang="en-US" sz="1100" dirty="0"/>
              <a:t>Push to local registry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537F7C-98B8-4FCA-97F9-4B8832C1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6873"/>
            <a:ext cx="7877175" cy="209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E6E45E-A537-4E7F-B790-1439CCA69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08372"/>
            <a:ext cx="8963025" cy="22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5E16C1-71F0-4D31-8352-CB9EDE57C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57636"/>
            <a:ext cx="9658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A955-5EFE-4FBB-9E2C-090C3040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Problems checking registry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A583-8DB0-42EE-AEEC-D9035E10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300" dirty="0"/>
              <a:t>When I run the docker container of </a:t>
            </a:r>
            <a:r>
              <a:rPr lang="en-US" sz="1300" dirty="0" err="1"/>
              <a:t>nodered</a:t>
            </a:r>
            <a:r>
              <a:rPr lang="en-US" sz="1300" dirty="0"/>
              <a:t>, just using command docker run </a:t>
            </a:r>
            <a:r>
              <a:rPr lang="en-US" sz="1300" dirty="0" err="1"/>
              <a:t>nodered</a:t>
            </a:r>
            <a:r>
              <a:rPr lang="en-US" sz="1300" dirty="0"/>
              <a:t>/node-red </a:t>
            </a:r>
            <a:r>
              <a:rPr lang="en-US" sz="1300" dirty="0">
                <a:highlight>
                  <a:srgbClr val="FF0000"/>
                </a:highlight>
              </a:rPr>
              <a:t>, it automatically should work on localhost:1880. However, for me it is not working.</a:t>
            </a:r>
          </a:p>
          <a:p>
            <a:r>
              <a:rPr lang="en-US" sz="1300" dirty="0"/>
              <a:t>I think it is something related to Kubernetes running in the same machine as docker, and somehow it affects the ability of docker to work isolated.</a:t>
            </a:r>
          </a:p>
          <a:p>
            <a:r>
              <a:rPr lang="en-US" sz="1300" dirty="0"/>
              <a:t>I executed command </a:t>
            </a:r>
            <a:r>
              <a:rPr lang="en-US" sz="1300" dirty="0">
                <a:highlight>
                  <a:srgbClr val="FFFF00"/>
                </a:highlight>
              </a:rPr>
              <a:t>docker exec –it &lt;</a:t>
            </a:r>
            <a:r>
              <a:rPr lang="en-US" sz="1300" dirty="0" err="1">
                <a:highlight>
                  <a:srgbClr val="FFFF00"/>
                </a:highlight>
              </a:rPr>
              <a:t>containerID</a:t>
            </a:r>
            <a:r>
              <a:rPr lang="en-US" sz="1300" dirty="0">
                <a:highlight>
                  <a:srgbClr val="FFFF00"/>
                </a:highlight>
              </a:rPr>
              <a:t>&gt; /bin/bash </a:t>
            </a:r>
            <a:r>
              <a:rPr lang="en-US" sz="1300" dirty="0"/>
              <a:t>to log in inside container. </a:t>
            </a:r>
            <a:r>
              <a:rPr lang="en-US" sz="1300" dirty="0" err="1"/>
              <a:t>Afte</a:t>
            </a:r>
            <a:r>
              <a:rPr lang="en-US" sz="1300" dirty="0"/>
              <a:t> that, I executed command </a:t>
            </a:r>
            <a:r>
              <a:rPr lang="en-US" sz="1300" dirty="0">
                <a:highlight>
                  <a:srgbClr val="FFFF00"/>
                </a:highlight>
              </a:rPr>
              <a:t>hostname –</a:t>
            </a:r>
            <a:r>
              <a:rPr lang="en-US" sz="1300" dirty="0" err="1">
                <a:highlight>
                  <a:srgbClr val="FFFF00"/>
                </a:highlight>
              </a:rPr>
              <a:t>i</a:t>
            </a:r>
            <a:r>
              <a:rPr lang="en-US" sz="1300" dirty="0">
                <a:highlight>
                  <a:srgbClr val="FFFF00"/>
                </a:highlight>
              </a:rPr>
              <a:t> </a:t>
            </a:r>
            <a:r>
              <a:rPr lang="en-US" sz="1300" dirty="0"/>
              <a:t>to find the IP of container (I need it to be able to use application in browser).</a:t>
            </a:r>
          </a:p>
          <a:p>
            <a:r>
              <a:rPr lang="en-US" sz="1300" dirty="0"/>
              <a:t>Once found, I can use it in browser to access </a:t>
            </a:r>
            <a:r>
              <a:rPr lang="en-US" sz="1300" dirty="0" err="1"/>
              <a:t>Nodered</a:t>
            </a:r>
            <a:r>
              <a:rPr lang="en-US" sz="1300" dirty="0"/>
              <a:t> in browser with </a:t>
            </a:r>
            <a:r>
              <a:rPr lang="en-US" sz="1300" dirty="0" err="1"/>
              <a:t>IP:port</a:t>
            </a:r>
            <a:r>
              <a:rPr lang="en-US" sz="1300" dirty="0"/>
              <a:t>.</a:t>
            </a:r>
          </a:p>
          <a:p>
            <a:r>
              <a:rPr lang="en-US" sz="1300" dirty="0">
                <a:highlight>
                  <a:srgbClr val="00FF00"/>
                </a:highlight>
              </a:rPr>
              <a:t>MAYBE IT HAPPENS BECAUSE LOCALHOST IS ALREADY IN USE BY KUBERNETES</a:t>
            </a:r>
            <a:endParaRPr lang="en-NL" sz="1300" dirty="0">
              <a:highlight>
                <a:srgbClr val="00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C1BF3-38BF-4A22-8B81-D6924D08B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963023"/>
            <a:ext cx="4974336" cy="721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62628-99DD-49C8-B61F-7312BBDC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70" y="2742397"/>
            <a:ext cx="462012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373-F114-4B2F-BF43-4B44953A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container downloaded from </a:t>
            </a:r>
            <a:r>
              <a:rPr lang="en-US" dirty="0" err="1"/>
              <a:t>dockerhub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93B06-715C-4CAB-82A5-6351E7D67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827" y="1825625"/>
            <a:ext cx="9126345" cy="4351338"/>
          </a:xfrm>
        </p:spPr>
      </p:pic>
    </p:spTree>
    <p:extLst>
      <p:ext uri="{BB962C8B-B14F-4D97-AF65-F5344CB8AC3E}">
        <p14:creationId xmlns:p14="http://schemas.microsoft.com/office/powerpoint/2010/main" val="339828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7734-4049-41CB-9606-0BF17778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/>
              <a:t>Delete images of Nodered (the one from dockerhub and the one from local registry)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4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64A44-13CB-44E3-9270-BDA98E2D1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253" y="2742397"/>
            <a:ext cx="4620126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0102B-D119-4DB2-ABBF-040549BD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010273"/>
            <a:ext cx="4974336" cy="27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F39-59E6-4D17-A891-9DC8B67E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that docker local repository is still up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C34ED-48B8-4929-98C0-D96BBE9E4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561" y="2362200"/>
            <a:ext cx="7143750" cy="1066800"/>
          </a:xfrm>
        </p:spPr>
      </p:pic>
    </p:spTree>
    <p:extLst>
      <p:ext uri="{BB962C8B-B14F-4D97-AF65-F5344CB8AC3E}">
        <p14:creationId xmlns:p14="http://schemas.microsoft.com/office/powerpoint/2010/main" val="103831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A57C-FD94-402A-AF96-9E4E9A41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Pull images from local docker registry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33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2FAA4-7B84-4424-A1E5-2AAC8828D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299" y="3797250"/>
            <a:ext cx="4974336" cy="1405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7E63B-5437-46C2-A657-89D1FDB96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5" y="3429000"/>
            <a:ext cx="4974336" cy="19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5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ECBF-331B-4D4A-B1CE-59BAEEA8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Run container of nodered coming from local registry (WORKS) in Kubernetes POD</a:t>
            </a:r>
            <a:endParaRPr lang="en-NL" sz="37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30EA33-164C-4653-BD4A-6CCE93C3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To Access this kind of things, always use the IP of the master node.</a:t>
            </a:r>
          </a:p>
          <a:p>
            <a:r>
              <a:rPr lang="en-US" sz="2000" dirty="0"/>
              <a:t>Eventually, if a DNS (or ingress) is added, an URL will be enough.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882AE-0CCB-4480-B79C-78DDF702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24" y="859457"/>
            <a:ext cx="4810874" cy="1250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46DC2-8348-44A6-A829-D4067FA1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497" y="2961503"/>
            <a:ext cx="4170918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2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6C58-0882-4334-8487-48EF52E0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of registry stored in local folder defined in </a:t>
            </a:r>
            <a:r>
              <a:rPr lang="en-US" sz="3200" dirty="0" err="1"/>
              <a:t>yaml</a:t>
            </a:r>
            <a:r>
              <a:rPr lang="en-US" sz="3200" dirty="0"/>
              <a:t> file /opt/registry</a:t>
            </a:r>
            <a:endParaRPr lang="en-NL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A7F5CD-2031-48F3-94C5-3D9F87503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0" y="2172494"/>
            <a:ext cx="5905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D44A-59A0-4DCC-9E1E-1B5CEB57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certificates for everything</a:t>
            </a:r>
            <a:endParaRPr lang="en-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9CDF34-7A18-4643-BB05-17214AC2F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3078835"/>
            <a:ext cx="10515600" cy="29663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7E88B-4126-4007-8CD8-9AE6FCA3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2619375"/>
            <a:ext cx="627697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4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8858-8F3B-40CF-9ADC-3B4BA354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problem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2619-7ACA-4336-9CA3-4804E54D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get to the docker local repository to check which images it has. I can pull and push but cannot do curl to check what images I have. </a:t>
            </a:r>
          </a:p>
          <a:p>
            <a:r>
              <a:rPr lang="en-US" dirty="0"/>
              <a:t>Every time I restart 3 VM, NFS does not work, worker node cannot find certificates, and indeed, the pod that contains the local registry cannot work.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5670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2768-41B7-4C99-B0A2-0698C67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NFS to share data among Master and Worker nodes’(in our server will be </a:t>
            </a:r>
            <a:r>
              <a:rPr lang="en-US" dirty="0" err="1"/>
              <a:t>iscsi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00C2-17B8-49C8-9E58-DD7059B6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Followed </a:t>
            </a:r>
            <a:r>
              <a:rPr lang="en-US" dirty="0" err="1"/>
              <a:t>Vitux</a:t>
            </a:r>
            <a:r>
              <a:rPr lang="en-US" dirty="0"/>
              <a:t> guide to mount a shared volume between my master node (Where I store certificates) and my two worker nodes</a:t>
            </a:r>
          </a:p>
          <a:p>
            <a:r>
              <a:rPr lang="en-US" dirty="0"/>
              <a:t>Guide is quite good, I just have to make sure to:</a:t>
            </a:r>
          </a:p>
          <a:p>
            <a:pPr lvl="1"/>
            <a:r>
              <a:rPr lang="en-US" dirty="0"/>
              <a:t>Put the correct folder names</a:t>
            </a:r>
          </a:p>
          <a:p>
            <a:pPr lvl="1"/>
            <a:r>
              <a:rPr lang="en-US" dirty="0"/>
              <a:t>Give permissions to the folders</a:t>
            </a:r>
          </a:p>
          <a:p>
            <a:pPr lvl="1"/>
            <a:r>
              <a:rPr lang="en-US" dirty="0"/>
              <a:t>EDIT /ETC/EXPORTS file correctly!!! (One entry per folder)</a:t>
            </a:r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86875-356F-41C5-B419-235CECF1D8D6}"/>
              </a:ext>
            </a:extLst>
          </p:cNvPr>
          <p:cNvSpPr txBox="1"/>
          <p:nvPr/>
        </p:nvSpPr>
        <p:spPr>
          <a:xfrm>
            <a:off x="3577702" y="6311900"/>
            <a:ext cx="563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https://vitux.com/install-nfs-server-and-client-on-ubuntu/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97CF3-418C-4E0F-864F-F0819F88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37" y="4494911"/>
            <a:ext cx="8448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2768-41B7-4C99-B0A2-0698C67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NFS to share data among Master and Worker nodes 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00C2-17B8-49C8-9E58-DD7059B6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is quite good; I just have to make sure to (2):</a:t>
            </a:r>
          </a:p>
          <a:p>
            <a:pPr lvl="1"/>
            <a:r>
              <a:rPr lang="en-US" dirty="0"/>
              <a:t>Execute the command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exportfs</a:t>
            </a:r>
            <a:r>
              <a:rPr lang="en-US" dirty="0">
                <a:highlight>
                  <a:srgbClr val="FFFF00"/>
                </a:highlight>
              </a:rPr>
              <a:t> –a </a:t>
            </a:r>
            <a:r>
              <a:rPr lang="en-US" dirty="0"/>
              <a:t>and </a:t>
            </a:r>
            <a:r>
              <a:rPr lang="en-US" dirty="0" err="1">
                <a:highlight>
                  <a:srgbClr val="FFFF00"/>
                </a:highlight>
              </a:rPr>
              <a:t>systemctl</a:t>
            </a:r>
            <a:r>
              <a:rPr lang="en-US" dirty="0">
                <a:highlight>
                  <a:srgbClr val="FFFF00"/>
                </a:highlight>
              </a:rPr>
              <a:t> restart </a:t>
            </a:r>
            <a:r>
              <a:rPr lang="en-US" dirty="0" err="1">
                <a:highlight>
                  <a:srgbClr val="FFFF00"/>
                </a:highlight>
              </a:rPr>
              <a:t>nfs</a:t>
            </a:r>
            <a:r>
              <a:rPr lang="en-US" dirty="0">
                <a:highlight>
                  <a:srgbClr val="FFFF00"/>
                </a:highlight>
              </a:rPr>
              <a:t>-kernel-server </a:t>
            </a:r>
            <a:r>
              <a:rPr lang="en-US" dirty="0"/>
              <a:t>to apply changes</a:t>
            </a:r>
          </a:p>
          <a:p>
            <a:pPr lvl="1"/>
            <a:r>
              <a:rPr lang="en-US" dirty="0"/>
              <a:t>Kubernetes by default has firewall (</a:t>
            </a:r>
            <a:r>
              <a:rPr lang="en-US" dirty="0" err="1"/>
              <a:t>ufw</a:t>
            </a:r>
            <a:r>
              <a:rPr lang="en-US" dirty="0"/>
              <a:t>) disabled. Normally, the NFS should work with this disabled. Still, maybe it is needed to create firewall rules to allow connections (like shown in guide). Because I had problems, I enabled the firewall, Applied the rules, and mounted the </a:t>
            </a:r>
            <a:r>
              <a:rPr lang="en-US" dirty="0" err="1"/>
              <a:t>nfs</a:t>
            </a:r>
            <a:r>
              <a:rPr lang="en-US" dirty="0"/>
              <a:t> volumes (After that, Kubernetes was down, I had to unable </a:t>
            </a:r>
            <a:r>
              <a:rPr lang="en-US" dirty="0" err="1"/>
              <a:t>ufw</a:t>
            </a:r>
            <a:r>
              <a:rPr lang="en-US" dirty="0"/>
              <a:t> again for it to work, but when I did that, mounted volumes were working fine). I assume it should work with all firewall disabled.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86875-356F-41C5-B419-235CECF1D8D6}"/>
              </a:ext>
            </a:extLst>
          </p:cNvPr>
          <p:cNvSpPr txBox="1"/>
          <p:nvPr/>
        </p:nvSpPr>
        <p:spPr>
          <a:xfrm>
            <a:off x="3577702" y="6311900"/>
            <a:ext cx="563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https://vitux.com/install-nfs-server-and-client-on-ubuntu/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106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2768-41B7-4C99-B0A2-0698C67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NFS to share data among Master and Worker nodes (3)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00C2-17B8-49C8-9E58-DD7059B6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is quite good, I just have to make sure to (3):</a:t>
            </a:r>
          </a:p>
          <a:p>
            <a:pPr lvl="1"/>
            <a:r>
              <a:rPr lang="en-US" dirty="0"/>
              <a:t> On worker nodes, install </a:t>
            </a:r>
            <a:r>
              <a:rPr lang="en-US" dirty="0" err="1"/>
              <a:t>nfs</a:t>
            </a:r>
            <a:r>
              <a:rPr lang="en-US" dirty="0"/>
              <a:t>-common</a:t>
            </a:r>
          </a:p>
          <a:p>
            <a:pPr lvl="1"/>
            <a:r>
              <a:rPr lang="en-US" dirty="0"/>
              <a:t>Create the folder where the information shared form master node will be</a:t>
            </a:r>
          </a:p>
          <a:p>
            <a:pPr lvl="1"/>
            <a:r>
              <a:rPr lang="en-US" dirty="0"/>
              <a:t>Execute command </a:t>
            </a:r>
            <a:r>
              <a:rPr lang="en-US" sz="1600" dirty="0" err="1">
                <a:highlight>
                  <a:srgbClr val="FFFF00"/>
                </a:highlight>
              </a:rPr>
              <a:t>sudo</a:t>
            </a:r>
            <a:r>
              <a:rPr lang="en-US" sz="1600" dirty="0">
                <a:highlight>
                  <a:srgbClr val="FFFF00"/>
                </a:highlight>
              </a:rPr>
              <a:t> mount </a:t>
            </a:r>
            <a:r>
              <a:rPr lang="en-US" sz="1600" dirty="0" err="1">
                <a:highlight>
                  <a:srgbClr val="FFFF00"/>
                </a:highlight>
              </a:rPr>
              <a:t>serverIP</a:t>
            </a:r>
            <a:r>
              <a:rPr lang="en-US" sz="1600" dirty="0">
                <a:highlight>
                  <a:srgbClr val="FFFF00"/>
                </a:highlight>
              </a:rPr>
              <a:t>:/</a:t>
            </a:r>
            <a:r>
              <a:rPr lang="en-US" sz="1600" dirty="0" err="1">
                <a:highlight>
                  <a:srgbClr val="FFFF00"/>
                </a:highlight>
              </a:rPr>
              <a:t>exportFolder_server</a:t>
            </a:r>
            <a:r>
              <a:rPr lang="en-US" sz="1600" dirty="0">
                <a:highlight>
                  <a:srgbClr val="FFFF00"/>
                </a:highlight>
              </a:rPr>
              <a:t> /</a:t>
            </a:r>
            <a:r>
              <a:rPr lang="en-US" sz="1600" dirty="0" err="1">
                <a:highlight>
                  <a:srgbClr val="FFFF00"/>
                </a:highlight>
              </a:rPr>
              <a:t>mnt</a:t>
            </a:r>
            <a:r>
              <a:rPr lang="en-US" sz="1600" dirty="0">
                <a:highlight>
                  <a:srgbClr val="FFFF00"/>
                </a:highlight>
              </a:rPr>
              <a:t>/</a:t>
            </a:r>
            <a:r>
              <a:rPr lang="en-US" sz="1600" dirty="0" err="1">
                <a:highlight>
                  <a:srgbClr val="FFFF00"/>
                </a:highlight>
              </a:rPr>
              <a:t>mountfolder_client</a:t>
            </a:r>
            <a:endParaRPr lang="en-US" sz="1600" dirty="0">
              <a:highlight>
                <a:srgbClr val="FFFF00"/>
              </a:highlight>
            </a:endParaRP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For my personal cluster, it was:</a:t>
            </a:r>
          </a:p>
          <a:p>
            <a:pPr lvl="1"/>
            <a:endParaRPr lang="en-US" sz="1600" dirty="0">
              <a:highlight>
                <a:srgbClr val="FFFF00"/>
              </a:highlight>
            </a:endParaRPr>
          </a:p>
          <a:p>
            <a:pPr lvl="1"/>
            <a:endParaRPr lang="en-US" sz="1600" dirty="0">
              <a:highlight>
                <a:srgbClr val="FFFF00"/>
              </a:highlight>
            </a:endParaRPr>
          </a:p>
          <a:p>
            <a:pPr lvl="1"/>
            <a:endParaRPr lang="en-US" sz="1600" dirty="0">
              <a:highlight>
                <a:srgbClr val="FFFF00"/>
              </a:highlight>
            </a:endParaRPr>
          </a:p>
          <a:p>
            <a:pPr lvl="1"/>
            <a:endParaRPr lang="en-US" sz="1600" dirty="0">
              <a:highlight>
                <a:srgbClr val="FFFF00"/>
              </a:highlight>
            </a:endParaRPr>
          </a:p>
          <a:p>
            <a:pPr lvl="1"/>
            <a:endParaRPr lang="en-US" sz="1600" dirty="0">
              <a:highlight>
                <a:srgbClr val="FFFF00"/>
              </a:highlight>
            </a:endParaRPr>
          </a:p>
          <a:p>
            <a:pPr lvl="1"/>
            <a:r>
              <a:rPr lang="en-US" sz="1600" dirty="0" err="1"/>
              <a:t>Gotta</a:t>
            </a:r>
            <a:r>
              <a:rPr lang="en-US" sz="1600" dirty="0"/>
              <a:t> say that folder must be created before mounting the master node shared folder</a:t>
            </a:r>
          </a:p>
          <a:p>
            <a:pPr lvl="1"/>
            <a:r>
              <a:rPr lang="en-US" sz="1600" dirty="0"/>
              <a:t>With all of these steps, NFS folders should work, and the certificate that is in master node should be available in worker node.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86875-356F-41C5-B419-235CECF1D8D6}"/>
              </a:ext>
            </a:extLst>
          </p:cNvPr>
          <p:cNvSpPr txBox="1"/>
          <p:nvPr/>
        </p:nvSpPr>
        <p:spPr>
          <a:xfrm>
            <a:off x="3577702" y="6311900"/>
            <a:ext cx="563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https://vitux.com/install-nfs-server-and-client-on-ubuntu/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13387-8413-4E86-BDA4-F7ECFEDC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11" y="4039024"/>
            <a:ext cx="5695950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28C6C-6EB8-48BC-B44E-977F4B2C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11" y="4507336"/>
            <a:ext cx="72961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487C-070E-4420-ABCD-FF6D607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Docker Local registry with Kubernetes Deployment 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B019-B91D-4861-8AB2-BA950E47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</a:t>
            </a:r>
            <a:r>
              <a:rPr lang="en-US" sz="1800" dirty="0" err="1"/>
              <a:t>yaml</a:t>
            </a:r>
            <a:r>
              <a:rPr lang="en-US" sz="1800" dirty="0"/>
              <a:t> file, make sure that all of the routes are correct. For me, registry.crt and </a:t>
            </a:r>
            <a:r>
              <a:rPr lang="en-US" sz="1800" dirty="0" err="1"/>
              <a:t>registry.key</a:t>
            </a:r>
            <a:r>
              <a:rPr lang="en-US" sz="1800" dirty="0"/>
              <a:t> are placed in:</a:t>
            </a:r>
          </a:p>
          <a:p>
            <a:pPr lvl="1"/>
            <a:r>
              <a:rPr lang="en-US" sz="1600" dirty="0"/>
              <a:t>/opt/certs</a:t>
            </a:r>
          </a:p>
          <a:p>
            <a:pPr lvl="1"/>
            <a:r>
              <a:rPr lang="en-US" sz="1600" dirty="0"/>
              <a:t>/opt/registry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Registry folder seems like it needs to be empty</a:t>
            </a:r>
          </a:p>
          <a:p>
            <a:pPr lvl="1"/>
            <a:r>
              <a:rPr lang="en-US" sz="1600" dirty="0"/>
              <a:t>I had some trouble that permission to access registry.crt was denied. That is because when I created certificate, it did not have read permissions. I executed </a:t>
            </a:r>
            <a:r>
              <a:rPr lang="en-US" sz="1600" dirty="0" err="1"/>
              <a:t>chmod</a:t>
            </a:r>
            <a:r>
              <a:rPr lang="en-US" sz="1600" dirty="0"/>
              <a:t> 777 and gave all permissions. After that, the worker node was able to read them and work fine. Seems to me like a security fail, but if not, it did not work. Need to discuss.</a:t>
            </a:r>
          </a:p>
          <a:p>
            <a:pPr lvl="1"/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B399F-58AC-4816-8039-ADBE7F30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72" y="2286328"/>
            <a:ext cx="4991100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9484C-FB22-4F56-9AF2-927634F7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72" y="3502983"/>
            <a:ext cx="50768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5487C-070E-4420-ABCD-FF6D607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2500" dirty="0"/>
              <a:t>Create Docker Local registry with Kubernetes Deployment </a:t>
            </a:r>
            <a:r>
              <a:rPr lang="en-US" sz="2500" dirty="0" err="1"/>
              <a:t>yaml</a:t>
            </a:r>
            <a:r>
              <a:rPr lang="en-US" sz="2500" dirty="0"/>
              <a:t> file</a:t>
            </a:r>
            <a:endParaRPr lang="en-NL" sz="25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B019-B91D-4861-8AB2-BA950E47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Need to make sure that routes are correct in the deployment </a:t>
            </a:r>
            <a:r>
              <a:rPr lang="en-US" sz="2000" dirty="0" err="1"/>
              <a:t>yaml</a:t>
            </a:r>
            <a:r>
              <a:rPr lang="en-US" sz="2000" dirty="0"/>
              <a:t> file.</a:t>
            </a:r>
          </a:p>
          <a:p>
            <a:pPr lvl="1"/>
            <a:r>
              <a:rPr lang="en-US" sz="2000" dirty="0"/>
              <a:t>Once the file is correct, execute command: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NL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0AE92C-8701-4CB3-A1B7-75F303B31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521A2-A7BF-433E-96F6-C0A9871B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0" y="4808682"/>
            <a:ext cx="486913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6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487C-070E-4420-ABCD-FF6D6076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Local registry with Kubernetes Deployment 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B019-B91D-4861-8AB2-BA950E47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By following previous steps, I was able to bring up a local docker registry in Kubernetes.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From now on, next steps is to apply services, so docker local registry can be accessed and used properly by </a:t>
            </a:r>
            <a:r>
              <a:rPr lang="en-US"/>
              <a:t>the pods.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96B5D-8820-42A6-B77D-5B75DE0E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919412"/>
            <a:ext cx="7524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9D6A-7199-480F-8681-9790CCE0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 for docker registry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C512C-9546-46FE-B025-561A4FF07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298" y="1431636"/>
            <a:ext cx="7089471" cy="3278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EC52F-166B-4407-A119-6A1481799E4E}"/>
              </a:ext>
            </a:extLst>
          </p:cNvPr>
          <p:cNvSpPr txBox="1"/>
          <p:nvPr/>
        </p:nvSpPr>
        <p:spPr>
          <a:xfrm>
            <a:off x="1551709" y="5357091"/>
            <a:ext cx="574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command </a:t>
            </a:r>
            <a:r>
              <a:rPr lang="en-US" dirty="0" err="1">
                <a:highlight>
                  <a:srgbClr val="FFFF00"/>
                </a:highlight>
              </a:rPr>
              <a:t>kubectl</a:t>
            </a:r>
            <a:r>
              <a:rPr lang="en-US" dirty="0">
                <a:highlight>
                  <a:srgbClr val="FFFF00"/>
                </a:highlight>
              </a:rPr>
              <a:t> create -private-registry-</a:t>
            </a:r>
            <a:r>
              <a:rPr lang="en-US" dirty="0" err="1">
                <a:highlight>
                  <a:srgbClr val="FFFF00"/>
                </a:highlight>
              </a:rPr>
              <a:t>svc.yaml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lang="en-N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209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1188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Put local registry in Kubernetes cluster</vt:lpstr>
      <vt:lpstr>Generate certificates for everything</vt:lpstr>
      <vt:lpstr>Install NFS to share data among Master and Worker nodes’(in our server will be iscsi)</vt:lpstr>
      <vt:lpstr>Install NFS to share data among Master and Worker nodes (2)</vt:lpstr>
      <vt:lpstr>Install NFS to share data among Master and Worker nodes (3)</vt:lpstr>
      <vt:lpstr>Create Docker Local registry with Kubernetes Deployment yaml file</vt:lpstr>
      <vt:lpstr>Create Docker Local registry with Kubernetes Deployment yaml file</vt:lpstr>
      <vt:lpstr>Create Docker Local registry with Kubernetes Deployment yaml file</vt:lpstr>
      <vt:lpstr>Create service for docker registry</vt:lpstr>
      <vt:lpstr>Create service for docker registry</vt:lpstr>
      <vt:lpstr>Doubts</vt:lpstr>
      <vt:lpstr>Check registry is UP and running</vt:lpstr>
      <vt:lpstr>Problems checking registry</vt:lpstr>
      <vt:lpstr>Delete container downloaded from dockerhub</vt:lpstr>
      <vt:lpstr>Delete images of Nodered (the one from dockerhub and the one from local registry)</vt:lpstr>
      <vt:lpstr>Check that docker local repository is still up</vt:lpstr>
      <vt:lpstr>Pull images from local docker registry</vt:lpstr>
      <vt:lpstr>Run container of nodered coming from local registry (WORKS) in Kubernetes POD</vt:lpstr>
      <vt:lpstr>Check of registry stored in local folder defined in yaml file /opt/registry</vt:lpstr>
      <vt:lpstr>Only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local registry in Kubernetes cluster</dc:title>
  <dc:creator>Rubio Garcia, Carlos</dc:creator>
  <cp:lastModifiedBy>Rubio Garcia, Carlos</cp:lastModifiedBy>
  <cp:revision>3</cp:revision>
  <dcterms:created xsi:type="dcterms:W3CDTF">2021-08-31T12:52:20Z</dcterms:created>
  <dcterms:modified xsi:type="dcterms:W3CDTF">2021-09-09T15:09:37Z</dcterms:modified>
</cp:coreProperties>
</file>