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EF58-6B5A-49F6-AE91-0C413D729A9D}" type="doc">
      <dgm:prSet loTypeId="urn:microsoft.com/office/officeart/2005/8/layout/hList2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72932ED-B5DC-45B9-9CC9-D459DAF35C4F}">
      <dgm:prSet phldrT="[Текст]"/>
      <dgm:spPr/>
      <dgm:t>
        <a:bodyPr/>
        <a:lstStyle/>
        <a:p>
          <a:r>
            <a:rPr lang="uk-UA" noProof="1"/>
            <a:t>Святослав Вокарчук</a:t>
          </a:r>
        </a:p>
      </dgm:t>
    </dgm:pt>
    <dgm:pt modelId="{605CD079-0954-4347-BA8A-C1248F5FC617}" type="parTrans" cxnId="{DCF66105-A72C-4F87-BFDE-E851FD05D286}">
      <dgm:prSet/>
      <dgm:spPr/>
      <dgm:t>
        <a:bodyPr/>
        <a:lstStyle/>
        <a:p>
          <a:endParaRPr lang="ru-RU"/>
        </a:p>
      </dgm:t>
    </dgm:pt>
    <dgm:pt modelId="{9E4A7631-7FDE-41DC-8D0D-5704D66B1F0E}" type="sibTrans" cxnId="{DCF66105-A72C-4F87-BFDE-E851FD05D286}">
      <dgm:prSet/>
      <dgm:spPr/>
      <dgm:t>
        <a:bodyPr/>
        <a:lstStyle/>
        <a:p>
          <a:endParaRPr lang="ru-RU"/>
        </a:p>
      </dgm:t>
    </dgm:pt>
    <dgm:pt modelId="{DECC822F-32FC-47FA-B1A4-C06242EFB443}">
      <dgm:prSet phldrT="[Текст]"/>
      <dgm:spPr/>
      <dgm:t>
        <a:bodyPr/>
        <a:lstStyle/>
        <a:p>
          <a:r>
            <a:rPr lang="uk-UA" noProof="1"/>
            <a:t>Денис Глінін</a:t>
          </a:r>
        </a:p>
      </dgm:t>
    </dgm:pt>
    <dgm:pt modelId="{F61BD476-A130-4554-BDFE-3170E6692101}" type="parTrans" cxnId="{893C0EBD-D688-44D2-97A4-450B123FE0F6}">
      <dgm:prSet/>
      <dgm:spPr/>
      <dgm:t>
        <a:bodyPr/>
        <a:lstStyle/>
        <a:p>
          <a:endParaRPr lang="ru-RU"/>
        </a:p>
      </dgm:t>
    </dgm:pt>
    <dgm:pt modelId="{E3417B39-EF7D-4A4F-B653-B3EF80EF69AA}" type="sibTrans" cxnId="{893C0EBD-D688-44D2-97A4-450B123FE0F6}">
      <dgm:prSet/>
      <dgm:spPr/>
      <dgm:t>
        <a:bodyPr/>
        <a:lstStyle/>
        <a:p>
          <a:endParaRPr lang="ru-RU"/>
        </a:p>
      </dgm:t>
    </dgm:pt>
    <dgm:pt modelId="{DA6230CC-6D22-4CEE-B7F9-12E9BD2A7D01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2E040A27-9635-4B20-A730-39277B1C325B}" type="parTrans" cxnId="{19AADA73-638A-488D-B43E-286A561855B1}">
      <dgm:prSet/>
      <dgm:spPr/>
      <dgm:t>
        <a:bodyPr/>
        <a:lstStyle/>
        <a:p>
          <a:endParaRPr lang="ru-RU"/>
        </a:p>
      </dgm:t>
    </dgm:pt>
    <dgm:pt modelId="{2C77FCDA-1CB5-4542-A9F2-9D1DCE147B04}" type="sibTrans" cxnId="{19AADA73-638A-488D-B43E-286A561855B1}">
      <dgm:prSet/>
      <dgm:spPr/>
      <dgm:t>
        <a:bodyPr/>
        <a:lstStyle/>
        <a:p>
          <a:endParaRPr lang="ru-RU"/>
        </a:p>
      </dgm:t>
    </dgm:pt>
    <dgm:pt modelId="{6687BAAB-21A0-400D-A679-3560A6581191}">
      <dgm:prSet/>
      <dgm:spPr/>
      <dgm:t>
        <a:bodyPr/>
        <a:lstStyle/>
        <a:p>
          <a:r>
            <a:rPr lang="uk-UA" noProof="1"/>
            <a:t>Мілош Єліч</a:t>
          </a:r>
        </a:p>
      </dgm:t>
    </dgm:pt>
    <dgm:pt modelId="{EFAE63CE-8472-470B-8B5C-3DC39EACD3AF}" type="parTrans" cxnId="{172A65BF-B15D-4B67-ADCD-67DA17B7DDAE}">
      <dgm:prSet/>
      <dgm:spPr/>
      <dgm:t>
        <a:bodyPr/>
        <a:lstStyle/>
        <a:p>
          <a:endParaRPr lang="ru-RU"/>
        </a:p>
      </dgm:t>
    </dgm:pt>
    <dgm:pt modelId="{27759A19-E3CC-430A-B6C8-A664D7F464D5}" type="sibTrans" cxnId="{172A65BF-B15D-4B67-ADCD-67DA17B7DDAE}">
      <dgm:prSet/>
      <dgm:spPr/>
      <dgm:t>
        <a:bodyPr/>
        <a:lstStyle/>
        <a:p>
          <a:endParaRPr lang="ru-RU"/>
        </a:p>
      </dgm:t>
    </dgm:pt>
    <dgm:pt modelId="{D8A4E08D-0A26-411E-B167-2923E9D1862B}">
      <dgm:prSet/>
      <dgm:spPr/>
      <dgm:t>
        <a:bodyPr/>
        <a:lstStyle/>
        <a:p>
          <a:r>
            <a:rPr lang="uk-UA" noProof="1"/>
            <a:t>Владімір Опсеніца</a:t>
          </a:r>
        </a:p>
      </dgm:t>
    </dgm:pt>
    <dgm:pt modelId="{D4CD937D-A904-4F6F-8602-0BD28DA3EF85}" type="parTrans" cxnId="{5FDCF9B5-6BF7-4B0D-A759-18DFFBEA0404}">
      <dgm:prSet/>
      <dgm:spPr/>
      <dgm:t>
        <a:bodyPr/>
        <a:lstStyle/>
        <a:p>
          <a:endParaRPr lang="ru-RU"/>
        </a:p>
      </dgm:t>
    </dgm:pt>
    <dgm:pt modelId="{99337FD6-E4C6-444E-8C82-0269D9D39B43}" type="sibTrans" cxnId="{5FDCF9B5-6BF7-4B0D-A759-18DFFBEA0404}">
      <dgm:prSet/>
      <dgm:spPr/>
      <dgm:t>
        <a:bodyPr/>
        <a:lstStyle/>
        <a:p>
          <a:endParaRPr lang="ru-RU"/>
        </a:p>
      </dgm:t>
    </dgm:pt>
    <dgm:pt modelId="{C81C2691-9109-45A0-8201-AB2B7867CC73}" type="pres">
      <dgm:prSet presAssocID="{B2A3EF58-6B5A-49F6-AE91-0C413D729A9D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776FEF04-7019-48C7-8AF0-F01DE2E2049B}" type="pres">
      <dgm:prSet presAssocID="{972932ED-B5DC-45B9-9CC9-D459DAF35C4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7D6A716-6C27-4298-875F-EE5E955F2F50}" type="pres">
      <dgm:prSet presAssocID="{972932ED-B5DC-45B9-9CC9-D459DAF35C4F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uk-UA"/>
        </a:p>
      </dgm:t>
    </dgm:pt>
    <dgm:pt modelId="{31BB8DE0-1689-42D7-8092-5241DF6FE452}" type="pres">
      <dgm:prSet presAssocID="{972932ED-B5DC-45B9-9CC9-D459DAF35C4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9E2BF89-D270-4D1F-AB0F-23F5EF20E43E}" type="pres">
      <dgm:prSet presAssocID="{972932ED-B5DC-45B9-9CC9-D459DAF35C4F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228C79A-9388-44B9-AEEE-433FDC4BA05C}" type="pres">
      <dgm:prSet presAssocID="{9E4A7631-7FDE-41DC-8D0D-5704D66B1F0E}" presName="sibTrans" presStyleCnt="0"/>
      <dgm:spPr/>
      <dgm:t>
        <a:bodyPr/>
        <a:lstStyle/>
        <a:p>
          <a:endParaRPr lang="uk-UA"/>
        </a:p>
      </dgm:t>
    </dgm:pt>
    <dgm:pt modelId="{1A26938D-EFD8-44ED-A9F9-FD46233DEF90}" type="pres">
      <dgm:prSet presAssocID="{DECC822F-32FC-47FA-B1A4-C06242EFB44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6D3B6CC-5AC3-45DE-8C59-FF7F700D7EF7}" type="pres">
      <dgm:prSet presAssocID="{DECC822F-32FC-47FA-B1A4-C06242EFB443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uk-UA"/>
        </a:p>
      </dgm:t>
    </dgm:pt>
    <dgm:pt modelId="{7DF2E70A-5C8B-41FF-8C3C-C5B38F4F399E}" type="pres">
      <dgm:prSet presAssocID="{DECC822F-32FC-47FA-B1A4-C06242EFB443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8269ED1-435B-46A9-B9F9-41835D63D7DF}" type="pres">
      <dgm:prSet presAssocID="{DECC822F-32FC-47FA-B1A4-C06242EFB443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C162794-D8F2-4FD1-800E-8CCEE43537F2}" type="pres">
      <dgm:prSet presAssocID="{E3417B39-EF7D-4A4F-B653-B3EF80EF69AA}" presName="sibTrans" presStyleCnt="0"/>
      <dgm:spPr/>
      <dgm:t>
        <a:bodyPr/>
        <a:lstStyle/>
        <a:p>
          <a:endParaRPr lang="uk-UA"/>
        </a:p>
      </dgm:t>
    </dgm:pt>
    <dgm:pt modelId="{2DDA6B4D-0556-4C63-A27A-9E2517D9A1A8}" type="pres">
      <dgm:prSet presAssocID="{DA6230CC-6D22-4CEE-B7F9-12E9BD2A7D0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6BCDD82-3117-4E92-8AF3-C0C4C9579DA9}" type="pres">
      <dgm:prSet presAssocID="{DA6230CC-6D22-4CEE-B7F9-12E9BD2A7D01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uk-UA"/>
        </a:p>
      </dgm:t>
    </dgm:pt>
    <dgm:pt modelId="{3F298FD0-9165-4BDF-9457-02FB8FF72F3B}" type="pres">
      <dgm:prSet presAssocID="{DA6230CC-6D22-4CEE-B7F9-12E9BD2A7D0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6B466E7-E159-420A-B001-177ED27192E5}" type="pres">
      <dgm:prSet presAssocID="{DA6230CC-6D22-4CEE-B7F9-12E9BD2A7D01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6E75A78-9F4E-4D28-B10C-484DFABC5D17}" type="pres">
      <dgm:prSet presAssocID="{2C77FCDA-1CB5-4542-A9F2-9D1DCE147B04}" presName="sibTrans" presStyleCnt="0"/>
      <dgm:spPr/>
      <dgm:t>
        <a:bodyPr/>
        <a:lstStyle/>
        <a:p>
          <a:endParaRPr lang="uk-UA"/>
        </a:p>
      </dgm:t>
    </dgm:pt>
    <dgm:pt modelId="{D47453A2-2C51-4FBA-8766-791CE9731139}" type="pres">
      <dgm:prSet presAssocID="{6687BAAB-21A0-400D-A679-3560A658119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85D77D0-B94D-41B7-9428-561FCA79BA8C}" type="pres">
      <dgm:prSet presAssocID="{6687BAAB-21A0-400D-A679-3560A6581191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uk-UA"/>
        </a:p>
      </dgm:t>
    </dgm:pt>
    <dgm:pt modelId="{4AFC4D6D-3EBA-4A0E-9BF5-EBA3F4FEE63F}" type="pres">
      <dgm:prSet presAssocID="{6687BAAB-21A0-400D-A679-3560A6581191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3EB6265-8A0E-401E-9209-5D407C7FC683}" type="pres">
      <dgm:prSet presAssocID="{6687BAAB-21A0-400D-A679-3560A6581191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51844F6-16A1-4B8C-966A-39725E4D0FEB}" type="pres">
      <dgm:prSet presAssocID="{27759A19-E3CC-430A-B6C8-A664D7F464D5}" presName="sibTrans" presStyleCnt="0"/>
      <dgm:spPr/>
      <dgm:t>
        <a:bodyPr/>
        <a:lstStyle/>
        <a:p>
          <a:endParaRPr lang="uk-UA"/>
        </a:p>
      </dgm:t>
    </dgm:pt>
    <dgm:pt modelId="{F82E0394-20F3-48E3-AEDC-0F86A682B6EB}" type="pres">
      <dgm:prSet presAssocID="{D8A4E08D-0A26-411E-B167-2923E9D1862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D40CEE5-98E4-4EEF-90B3-A6112E2412E6}" type="pres">
      <dgm:prSet presAssocID="{D8A4E08D-0A26-411E-B167-2923E9D1862B}" presName="imag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uk-UA"/>
        </a:p>
      </dgm:t>
    </dgm:pt>
    <dgm:pt modelId="{ECCBAB0F-5D69-4CE4-876D-CF1FBB58C95A}" type="pres">
      <dgm:prSet presAssocID="{D8A4E08D-0A26-411E-B167-2923E9D1862B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D57CF5D-BDC8-499A-8164-B676E2E415EC}" type="pres">
      <dgm:prSet presAssocID="{D8A4E08D-0A26-411E-B167-2923E9D1862B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9AADA73-638A-488D-B43E-286A561855B1}" srcId="{B2A3EF58-6B5A-49F6-AE91-0C413D729A9D}" destId="{DA6230CC-6D22-4CEE-B7F9-12E9BD2A7D01}" srcOrd="2" destOrd="0" parTransId="{2E040A27-9635-4B20-A730-39277B1C325B}" sibTransId="{2C77FCDA-1CB5-4542-A9F2-9D1DCE147B04}"/>
    <dgm:cxn modelId="{172A65BF-B15D-4B67-ADCD-67DA17B7DDAE}" srcId="{B2A3EF58-6B5A-49F6-AE91-0C413D729A9D}" destId="{6687BAAB-21A0-400D-A679-3560A6581191}" srcOrd="3" destOrd="0" parTransId="{EFAE63CE-8472-470B-8B5C-3DC39EACD3AF}" sibTransId="{27759A19-E3CC-430A-B6C8-A664D7F464D5}"/>
    <dgm:cxn modelId="{936F532B-B96D-4BB3-9C3A-5EA4D4C956E1}" type="presOf" srcId="{DA6230CC-6D22-4CEE-B7F9-12E9BD2A7D01}" destId="{76B466E7-E159-420A-B001-177ED27192E5}" srcOrd="0" destOrd="0" presId="urn:microsoft.com/office/officeart/2005/8/layout/hList2"/>
    <dgm:cxn modelId="{15E58C3A-F2A7-4919-B81E-AECEE4FD2889}" type="presOf" srcId="{972932ED-B5DC-45B9-9CC9-D459DAF35C4F}" destId="{C9E2BF89-D270-4D1F-AB0F-23F5EF20E43E}" srcOrd="0" destOrd="0" presId="urn:microsoft.com/office/officeart/2005/8/layout/hList2"/>
    <dgm:cxn modelId="{893C0EBD-D688-44D2-97A4-450B123FE0F6}" srcId="{B2A3EF58-6B5A-49F6-AE91-0C413D729A9D}" destId="{DECC822F-32FC-47FA-B1A4-C06242EFB443}" srcOrd="1" destOrd="0" parTransId="{F61BD476-A130-4554-BDFE-3170E6692101}" sibTransId="{E3417B39-EF7D-4A4F-B653-B3EF80EF69AA}"/>
    <dgm:cxn modelId="{990F93D6-5C02-476E-95D1-658196865194}" type="presOf" srcId="{DECC822F-32FC-47FA-B1A4-C06242EFB443}" destId="{28269ED1-435B-46A9-B9F9-41835D63D7DF}" srcOrd="0" destOrd="0" presId="urn:microsoft.com/office/officeart/2005/8/layout/hList2"/>
    <dgm:cxn modelId="{DCF66105-A72C-4F87-BFDE-E851FD05D286}" srcId="{B2A3EF58-6B5A-49F6-AE91-0C413D729A9D}" destId="{972932ED-B5DC-45B9-9CC9-D459DAF35C4F}" srcOrd="0" destOrd="0" parTransId="{605CD079-0954-4347-BA8A-C1248F5FC617}" sibTransId="{9E4A7631-7FDE-41DC-8D0D-5704D66B1F0E}"/>
    <dgm:cxn modelId="{EAD7D02F-B202-4B15-8064-BB5A963F20A5}" type="presOf" srcId="{D8A4E08D-0A26-411E-B167-2923E9D1862B}" destId="{9D57CF5D-BDC8-499A-8164-B676E2E415EC}" srcOrd="0" destOrd="0" presId="urn:microsoft.com/office/officeart/2005/8/layout/hList2"/>
    <dgm:cxn modelId="{5FDCF9B5-6BF7-4B0D-A759-18DFFBEA0404}" srcId="{B2A3EF58-6B5A-49F6-AE91-0C413D729A9D}" destId="{D8A4E08D-0A26-411E-B167-2923E9D1862B}" srcOrd="4" destOrd="0" parTransId="{D4CD937D-A904-4F6F-8602-0BD28DA3EF85}" sibTransId="{99337FD6-E4C6-444E-8C82-0269D9D39B43}"/>
    <dgm:cxn modelId="{2433586C-D07E-4C2F-A74C-57433A9B25B8}" type="presOf" srcId="{B2A3EF58-6B5A-49F6-AE91-0C413D729A9D}" destId="{C81C2691-9109-45A0-8201-AB2B7867CC73}" srcOrd="0" destOrd="0" presId="urn:microsoft.com/office/officeart/2005/8/layout/hList2"/>
    <dgm:cxn modelId="{34AB6B03-90E0-4964-AA06-41E08B30A95C}" type="presOf" srcId="{6687BAAB-21A0-400D-A679-3560A6581191}" destId="{23EB6265-8A0E-401E-9209-5D407C7FC683}" srcOrd="0" destOrd="0" presId="urn:microsoft.com/office/officeart/2005/8/layout/hList2"/>
    <dgm:cxn modelId="{6CED454B-EC16-4CBE-AFC9-1DC55249E5BA}" type="presParOf" srcId="{C81C2691-9109-45A0-8201-AB2B7867CC73}" destId="{776FEF04-7019-48C7-8AF0-F01DE2E2049B}" srcOrd="0" destOrd="0" presId="urn:microsoft.com/office/officeart/2005/8/layout/hList2"/>
    <dgm:cxn modelId="{EFF5A224-35BC-4E57-84AA-186862E62F7D}" type="presParOf" srcId="{776FEF04-7019-48C7-8AF0-F01DE2E2049B}" destId="{97D6A716-6C27-4298-875F-EE5E955F2F50}" srcOrd="0" destOrd="0" presId="urn:microsoft.com/office/officeart/2005/8/layout/hList2"/>
    <dgm:cxn modelId="{FDE49B9E-A871-4634-802B-33694EFE0AE9}" type="presParOf" srcId="{776FEF04-7019-48C7-8AF0-F01DE2E2049B}" destId="{31BB8DE0-1689-42D7-8092-5241DF6FE452}" srcOrd="1" destOrd="0" presId="urn:microsoft.com/office/officeart/2005/8/layout/hList2"/>
    <dgm:cxn modelId="{D9A51FAF-E3DE-403F-95D3-67DBEF2207C0}" type="presParOf" srcId="{776FEF04-7019-48C7-8AF0-F01DE2E2049B}" destId="{C9E2BF89-D270-4D1F-AB0F-23F5EF20E43E}" srcOrd="2" destOrd="0" presId="urn:microsoft.com/office/officeart/2005/8/layout/hList2"/>
    <dgm:cxn modelId="{16A71386-D1E5-4BCE-A0F0-26D0D92EE0F1}" type="presParOf" srcId="{C81C2691-9109-45A0-8201-AB2B7867CC73}" destId="{A228C79A-9388-44B9-AEEE-433FDC4BA05C}" srcOrd="1" destOrd="0" presId="urn:microsoft.com/office/officeart/2005/8/layout/hList2"/>
    <dgm:cxn modelId="{D84E229D-8D6F-4027-A6AB-F7107E5A33AD}" type="presParOf" srcId="{C81C2691-9109-45A0-8201-AB2B7867CC73}" destId="{1A26938D-EFD8-44ED-A9F9-FD46233DEF90}" srcOrd="2" destOrd="0" presId="urn:microsoft.com/office/officeart/2005/8/layout/hList2"/>
    <dgm:cxn modelId="{E0360080-4893-4C94-8115-A73963C46C11}" type="presParOf" srcId="{1A26938D-EFD8-44ED-A9F9-FD46233DEF90}" destId="{26D3B6CC-5AC3-45DE-8C59-FF7F700D7EF7}" srcOrd="0" destOrd="0" presId="urn:microsoft.com/office/officeart/2005/8/layout/hList2"/>
    <dgm:cxn modelId="{663DB836-6A61-4647-A9F6-27B591ECCC85}" type="presParOf" srcId="{1A26938D-EFD8-44ED-A9F9-FD46233DEF90}" destId="{7DF2E70A-5C8B-41FF-8C3C-C5B38F4F399E}" srcOrd="1" destOrd="0" presId="urn:microsoft.com/office/officeart/2005/8/layout/hList2"/>
    <dgm:cxn modelId="{03968598-3BCD-4CA3-8DDA-89599925676F}" type="presParOf" srcId="{1A26938D-EFD8-44ED-A9F9-FD46233DEF90}" destId="{28269ED1-435B-46A9-B9F9-41835D63D7DF}" srcOrd="2" destOrd="0" presId="urn:microsoft.com/office/officeart/2005/8/layout/hList2"/>
    <dgm:cxn modelId="{A9AF7CA6-0C67-4F85-8CC1-872FEAEC2087}" type="presParOf" srcId="{C81C2691-9109-45A0-8201-AB2B7867CC73}" destId="{6C162794-D8F2-4FD1-800E-8CCEE43537F2}" srcOrd="3" destOrd="0" presId="urn:microsoft.com/office/officeart/2005/8/layout/hList2"/>
    <dgm:cxn modelId="{C18AE546-49E7-43DD-B8F0-AAF86AD000DD}" type="presParOf" srcId="{C81C2691-9109-45A0-8201-AB2B7867CC73}" destId="{2DDA6B4D-0556-4C63-A27A-9E2517D9A1A8}" srcOrd="4" destOrd="0" presId="urn:microsoft.com/office/officeart/2005/8/layout/hList2"/>
    <dgm:cxn modelId="{E73BF99F-1C22-439D-89A1-5475775028E9}" type="presParOf" srcId="{2DDA6B4D-0556-4C63-A27A-9E2517D9A1A8}" destId="{86BCDD82-3117-4E92-8AF3-C0C4C9579DA9}" srcOrd="0" destOrd="0" presId="urn:microsoft.com/office/officeart/2005/8/layout/hList2"/>
    <dgm:cxn modelId="{8CE2A95C-BD4F-40CD-BEE1-267372E6A0C5}" type="presParOf" srcId="{2DDA6B4D-0556-4C63-A27A-9E2517D9A1A8}" destId="{3F298FD0-9165-4BDF-9457-02FB8FF72F3B}" srcOrd="1" destOrd="0" presId="urn:microsoft.com/office/officeart/2005/8/layout/hList2"/>
    <dgm:cxn modelId="{6FCE9248-B357-4379-A84E-52F582568875}" type="presParOf" srcId="{2DDA6B4D-0556-4C63-A27A-9E2517D9A1A8}" destId="{76B466E7-E159-420A-B001-177ED27192E5}" srcOrd="2" destOrd="0" presId="urn:microsoft.com/office/officeart/2005/8/layout/hList2"/>
    <dgm:cxn modelId="{9ECAA745-9A91-4095-878C-D57BB6C79EE5}" type="presParOf" srcId="{C81C2691-9109-45A0-8201-AB2B7867CC73}" destId="{96E75A78-9F4E-4D28-B10C-484DFABC5D17}" srcOrd="5" destOrd="0" presId="urn:microsoft.com/office/officeart/2005/8/layout/hList2"/>
    <dgm:cxn modelId="{17F4B7E1-9D57-479F-AEF6-0ECF6517E4D8}" type="presParOf" srcId="{C81C2691-9109-45A0-8201-AB2B7867CC73}" destId="{D47453A2-2C51-4FBA-8766-791CE9731139}" srcOrd="6" destOrd="0" presId="urn:microsoft.com/office/officeart/2005/8/layout/hList2"/>
    <dgm:cxn modelId="{8E597992-DCA5-45D8-BCAD-E1FBCF111FCE}" type="presParOf" srcId="{D47453A2-2C51-4FBA-8766-791CE9731139}" destId="{585D77D0-B94D-41B7-9428-561FCA79BA8C}" srcOrd="0" destOrd="0" presId="urn:microsoft.com/office/officeart/2005/8/layout/hList2"/>
    <dgm:cxn modelId="{A009A010-A5EE-4568-916C-6DBB145D1E6F}" type="presParOf" srcId="{D47453A2-2C51-4FBA-8766-791CE9731139}" destId="{4AFC4D6D-3EBA-4A0E-9BF5-EBA3F4FEE63F}" srcOrd="1" destOrd="0" presId="urn:microsoft.com/office/officeart/2005/8/layout/hList2"/>
    <dgm:cxn modelId="{11F5F594-8D9D-4C18-A757-A5E4486FE45D}" type="presParOf" srcId="{D47453A2-2C51-4FBA-8766-791CE9731139}" destId="{23EB6265-8A0E-401E-9209-5D407C7FC683}" srcOrd="2" destOrd="0" presId="urn:microsoft.com/office/officeart/2005/8/layout/hList2"/>
    <dgm:cxn modelId="{233523AE-BFAE-42DF-9965-A7FDFD6A499A}" type="presParOf" srcId="{C81C2691-9109-45A0-8201-AB2B7867CC73}" destId="{C51844F6-16A1-4B8C-966A-39725E4D0FEB}" srcOrd="7" destOrd="0" presId="urn:microsoft.com/office/officeart/2005/8/layout/hList2"/>
    <dgm:cxn modelId="{C7A09A20-C2A9-4E1F-811E-E173126F9F95}" type="presParOf" srcId="{C81C2691-9109-45A0-8201-AB2B7867CC73}" destId="{F82E0394-20F3-48E3-AEDC-0F86A682B6EB}" srcOrd="8" destOrd="0" presId="urn:microsoft.com/office/officeart/2005/8/layout/hList2"/>
    <dgm:cxn modelId="{AD191EB4-B542-4333-92BD-0D8172E3ED1B}" type="presParOf" srcId="{F82E0394-20F3-48E3-AEDC-0F86A682B6EB}" destId="{CD40CEE5-98E4-4EEF-90B3-A6112E2412E6}" srcOrd="0" destOrd="0" presId="urn:microsoft.com/office/officeart/2005/8/layout/hList2"/>
    <dgm:cxn modelId="{A814AB0F-C651-4B0E-8282-B491EA70E8D3}" type="presParOf" srcId="{F82E0394-20F3-48E3-AEDC-0F86A682B6EB}" destId="{ECCBAB0F-5D69-4CE4-876D-CF1FBB58C95A}" srcOrd="1" destOrd="0" presId="urn:microsoft.com/office/officeart/2005/8/layout/hList2"/>
    <dgm:cxn modelId="{C9BAD2DC-5E7F-495E-9F39-D2149782C658}" type="presParOf" srcId="{F82E0394-20F3-48E3-AEDC-0F86A682B6EB}" destId="{9D57CF5D-BDC8-499A-8164-B676E2E415E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BF89-D270-4D1F-AB0F-23F5EF20E43E}">
      <dsp:nvSpPr>
        <dsp:cNvPr id="0" name=""/>
        <dsp:cNvSpPr/>
      </dsp:nvSpPr>
      <dsp:spPr>
        <a:xfrm rot="16200000">
          <a:off x="-1214858" y="1881725"/>
          <a:ext cx="2859898" cy="30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10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noProof="1"/>
            <a:t>Святослав Вокарчук</a:t>
          </a:r>
        </a:p>
      </dsp:txBody>
      <dsp:txXfrm>
        <a:off x="-1214858" y="1881725"/>
        <a:ext cx="2859898" cy="302861"/>
      </dsp:txXfrm>
    </dsp:sp>
    <dsp:sp modelId="{31BB8DE0-1689-42D7-8092-5241DF6FE452}">
      <dsp:nvSpPr>
        <dsp:cNvPr id="0" name=""/>
        <dsp:cNvSpPr/>
      </dsp:nvSpPr>
      <dsp:spPr>
        <a:xfrm>
          <a:off x="366521" y="603207"/>
          <a:ext cx="1508572" cy="2859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A716-6C27-4298-875F-EE5E955F2F50}">
      <dsp:nvSpPr>
        <dsp:cNvPr id="0" name=""/>
        <dsp:cNvSpPr/>
      </dsp:nvSpPr>
      <dsp:spPr>
        <a:xfrm>
          <a:off x="63659" y="203430"/>
          <a:ext cx="605723" cy="605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69ED1-435B-46A9-B9F9-41835D63D7DF}">
      <dsp:nvSpPr>
        <dsp:cNvPr id="0" name=""/>
        <dsp:cNvSpPr/>
      </dsp:nvSpPr>
      <dsp:spPr>
        <a:xfrm rot="16200000">
          <a:off x="1001773" y="1881725"/>
          <a:ext cx="2859898" cy="30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10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noProof="1"/>
            <a:t>Денис Глінін</a:t>
          </a:r>
        </a:p>
      </dsp:txBody>
      <dsp:txXfrm>
        <a:off x="1001773" y="1881725"/>
        <a:ext cx="2859898" cy="302861"/>
      </dsp:txXfrm>
    </dsp:sp>
    <dsp:sp modelId="{7DF2E70A-5C8B-41FF-8C3C-C5B38F4F399E}">
      <dsp:nvSpPr>
        <dsp:cNvPr id="0" name=""/>
        <dsp:cNvSpPr/>
      </dsp:nvSpPr>
      <dsp:spPr>
        <a:xfrm>
          <a:off x="2583153" y="603207"/>
          <a:ext cx="1508572" cy="2859898"/>
        </a:xfrm>
        <a:prstGeom prst="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3B6CC-5AC3-45DE-8C59-FF7F700D7EF7}">
      <dsp:nvSpPr>
        <dsp:cNvPr id="0" name=""/>
        <dsp:cNvSpPr/>
      </dsp:nvSpPr>
      <dsp:spPr>
        <a:xfrm>
          <a:off x="2280291" y="203430"/>
          <a:ext cx="605723" cy="60572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66E7-E159-420A-B001-177ED27192E5}">
      <dsp:nvSpPr>
        <dsp:cNvPr id="0" name=""/>
        <dsp:cNvSpPr/>
      </dsp:nvSpPr>
      <dsp:spPr>
        <a:xfrm rot="16200000">
          <a:off x="3218405" y="1881725"/>
          <a:ext cx="2859898" cy="30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10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/>
            <a:t>Денис Дудко</a:t>
          </a:r>
          <a:endParaRPr lang="ru-RU" sz="2000" kern="1200" dirty="0"/>
        </a:p>
      </dsp:txBody>
      <dsp:txXfrm>
        <a:off x="3218405" y="1881725"/>
        <a:ext cx="2859898" cy="302861"/>
      </dsp:txXfrm>
    </dsp:sp>
    <dsp:sp modelId="{3F298FD0-9165-4BDF-9457-02FB8FF72F3B}">
      <dsp:nvSpPr>
        <dsp:cNvPr id="0" name=""/>
        <dsp:cNvSpPr/>
      </dsp:nvSpPr>
      <dsp:spPr>
        <a:xfrm>
          <a:off x="4799785" y="603207"/>
          <a:ext cx="1508572" cy="2859898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CDD82-3117-4E92-8AF3-C0C4C9579DA9}">
      <dsp:nvSpPr>
        <dsp:cNvPr id="0" name=""/>
        <dsp:cNvSpPr/>
      </dsp:nvSpPr>
      <dsp:spPr>
        <a:xfrm>
          <a:off x="4496923" y="203430"/>
          <a:ext cx="605723" cy="605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B6265-8A0E-401E-9209-5D407C7FC683}">
      <dsp:nvSpPr>
        <dsp:cNvPr id="0" name=""/>
        <dsp:cNvSpPr/>
      </dsp:nvSpPr>
      <dsp:spPr>
        <a:xfrm rot="16200000">
          <a:off x="5435037" y="1881725"/>
          <a:ext cx="2859898" cy="30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10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noProof="1"/>
            <a:t>Мілош Єліч</a:t>
          </a:r>
        </a:p>
      </dsp:txBody>
      <dsp:txXfrm>
        <a:off x="5435037" y="1881725"/>
        <a:ext cx="2859898" cy="302861"/>
      </dsp:txXfrm>
    </dsp:sp>
    <dsp:sp modelId="{4AFC4D6D-3EBA-4A0E-9BF5-EBA3F4FEE63F}">
      <dsp:nvSpPr>
        <dsp:cNvPr id="0" name=""/>
        <dsp:cNvSpPr/>
      </dsp:nvSpPr>
      <dsp:spPr>
        <a:xfrm>
          <a:off x="7016417" y="603207"/>
          <a:ext cx="1508572" cy="2859898"/>
        </a:xfrm>
        <a:prstGeom prst="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D77D0-B94D-41B7-9428-561FCA79BA8C}">
      <dsp:nvSpPr>
        <dsp:cNvPr id="0" name=""/>
        <dsp:cNvSpPr/>
      </dsp:nvSpPr>
      <dsp:spPr>
        <a:xfrm>
          <a:off x="6713555" y="203430"/>
          <a:ext cx="605723" cy="6057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7CF5D-BDC8-499A-8164-B676E2E415EC}">
      <dsp:nvSpPr>
        <dsp:cNvPr id="0" name=""/>
        <dsp:cNvSpPr/>
      </dsp:nvSpPr>
      <dsp:spPr>
        <a:xfrm rot="16200000">
          <a:off x="7651669" y="1881725"/>
          <a:ext cx="2859898" cy="30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10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noProof="1"/>
            <a:t>Владімір Опсеніца</a:t>
          </a:r>
        </a:p>
      </dsp:txBody>
      <dsp:txXfrm>
        <a:off x="7651669" y="1881725"/>
        <a:ext cx="2859898" cy="302861"/>
      </dsp:txXfrm>
    </dsp:sp>
    <dsp:sp modelId="{ECCBAB0F-5D69-4CE4-876D-CF1FBB58C95A}">
      <dsp:nvSpPr>
        <dsp:cNvPr id="0" name=""/>
        <dsp:cNvSpPr/>
      </dsp:nvSpPr>
      <dsp:spPr>
        <a:xfrm>
          <a:off x="9233048" y="603207"/>
          <a:ext cx="1508572" cy="2859898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0CEE5-98E4-4EEF-90B3-A6112E2412E6}">
      <dsp:nvSpPr>
        <dsp:cNvPr id="0" name=""/>
        <dsp:cNvSpPr/>
      </dsp:nvSpPr>
      <dsp:spPr>
        <a:xfrm>
          <a:off x="8930187" y="203430"/>
          <a:ext cx="605723" cy="605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5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4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88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55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22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9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09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6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4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6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4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0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6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94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3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2B78CA-D532-439E-AF4A-FC740BF78AE1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D9D422-EA62-46E1-9FE6-940EE7191D9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8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@okeanelzy.com" TargetMode="External"/><Relationship Id="rId2" Type="http://schemas.openxmlformats.org/officeDocument/2006/relationships/hyperlink" Target="mailto:booking@okeanelzy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F049-FAB0-874E-105F-B5402A3B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769478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uk-UA" dirty="0"/>
              <a:t>Культовий рок-гурт </a:t>
            </a:r>
            <a:r>
              <a:rPr lang="uk-UA" noProof="1"/>
              <a:t>україни</a:t>
            </a:r>
            <a:r>
              <a:rPr lang="uk-UA" dirty="0"/>
              <a:t> «Океан Ельзи»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12B5E-70DB-CD18-FEC9-026FD63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13" y="482518"/>
            <a:ext cx="5632974" cy="35988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964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64DE6-1745-BADB-2AE4-22AC5EB4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Музиканти гурту «Океан Ельзи»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8FC949-5253-5A6E-4A8F-00AB7E06E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43553"/>
              </p:ext>
            </p:extLst>
          </p:nvPr>
        </p:nvGraphicFramePr>
        <p:xfrm>
          <a:off x="1000890" y="2567354"/>
          <a:ext cx="10805281" cy="366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3F2B8-C327-B99F-FCDE-93F18303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EC2A-9111-2D4A-EFD3-0957C7D6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49" y="2725264"/>
            <a:ext cx="6392814" cy="2400651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l"/>
            <a:r>
              <a:rPr lang="ru-RU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  <a:t>2008-го океанівці «не бачать білого дня»: працюють над альбомом «Вночі». Музичний проект Слави Вакарчука, об’єднав усіх учасників О.Е. та ще зо два десятки запрошених музикантів зі світу джазу, фолку, класичної музики…</a:t>
            </a:r>
            <a:endParaRPr lang="en-US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B0604020202020204" pitchFamily="2" charset="0"/>
            </a:endParaRPr>
          </a:p>
          <a:p>
            <a:pPr algn="l"/>
            <a:endParaRPr lang="ru-RU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B0604020202020204" pitchFamily="2" charset="0"/>
            </a:endParaRPr>
          </a:p>
          <a:p>
            <a:pPr algn="l"/>
            <a:r>
              <a:rPr lang="ru-RU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  <a:t>4 листопада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  <a:t> 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</a:br>
            <a:r>
              <a:rPr lang="ru-RU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  <a:t>У Національному академічному драматичному театрі імені Івана Франка проходить прем’єра музичного проекту Святослава Вакарчука «Вночі».</a:t>
            </a:r>
          </a:p>
          <a:p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C8ECB-97B0-DFDB-59E1-7199A5C7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06" y="4187675"/>
            <a:ext cx="3671884" cy="2438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11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A7772-3C25-376B-AA45-C5D11C6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Альбом «Міра»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875240-D6AE-52E4-5C5B-6F64C83F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23" y="2449496"/>
            <a:ext cx="3778250" cy="377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3814C-906C-504E-83E3-B7368089BF46}"/>
              </a:ext>
            </a:extLst>
          </p:cNvPr>
          <p:cNvSpPr txBox="1"/>
          <p:nvPr/>
        </p:nvSpPr>
        <p:spPr>
          <a:xfrm>
            <a:off x="1353210" y="2449496"/>
            <a:ext cx="532886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Мірa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День у день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Хочу напитись тобою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Пташка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Зелені очі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Коли тобі важко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Як довго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Не можу без тебе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Лелеки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Ночі і дні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Все буде добре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Моя мала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r>
              <a:rPr lang="uk-UA" noProof="1"/>
              <a:t/>
            </a:r>
            <a:br>
              <a:rPr lang="uk-UA" noProof="1"/>
            </a:br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04536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9EF1D-F1B2-B9BA-1A6C-639A1023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Альбом «</a:t>
            </a:r>
            <a:r>
              <a:rPr lang="en-US" dirty="0"/>
              <a:t>Gloria</a:t>
            </a:r>
            <a:r>
              <a:rPr lang="uk-UA" dirty="0"/>
              <a:t>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567EB7-6EFA-254A-98E2-4E809802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0" y="2901898"/>
            <a:ext cx="3279094" cy="32790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3270-6E2F-F049-735A-8295C0F74114}"/>
              </a:ext>
            </a:extLst>
          </p:cNvPr>
          <p:cNvSpPr txBox="1"/>
          <p:nvPr/>
        </p:nvSpPr>
        <p:spPr>
          <a:xfrm>
            <a:off x="6958688" y="2619049"/>
            <a:ext cx="367705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Перша Пісня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Ти і я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Вище неба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Сонце сідає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Ніколи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Тінь твого тіла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Без бою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1" i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GLORIA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Відчуваю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Iкони не плачуть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Як останній день</a:t>
            </a:r>
            <a:endParaRPr lang="uk-UA" b="0" i="0" noProof="1">
              <a:solidFill>
                <a:srgbClr val="66666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Не питай</a:t>
            </a:r>
          </a:p>
          <a:p>
            <a:pPr algn="ctr"/>
            <a:endParaRPr lang="uk-UA" noProof="1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A661-DFCE-D615-B365-12B32980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Контакти гурту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33725-16E3-F86E-B203-CB65FB35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70" y="2488222"/>
            <a:ext cx="5745146" cy="3522785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/>
              <a:t>Замовлення концертів</a:t>
            </a:r>
            <a:br>
              <a:rPr lang="uk-UA" dirty="0"/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2" tooltip="Замовлення концертiв"/>
              </a:rPr>
              <a:t>booking@okeanelzy.com</a:t>
            </a:r>
            <a: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uk-UA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uk-UA" dirty="0">
                <a:solidFill>
                  <a:srgbClr val="333333"/>
                </a:solidFill>
                <a:latin typeface="Roboto" panose="02000000000000000000" pitchFamily="2" charset="0"/>
              </a:rPr>
              <a:t>Вільна пошта</a:t>
            </a:r>
            <a:br>
              <a:rPr lang="uk-UA" dirty="0">
                <a:solidFill>
                  <a:srgbClr val="333333"/>
                </a:solidFill>
                <a:latin typeface="Roboto" panose="02000000000000000000" pitchFamily="2" charset="0"/>
              </a:rPr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3" tooltip="Пишіть нам"/>
              </a:rPr>
              <a:t>pr@okeanelzy.com</a:t>
            </a:r>
            <a:endParaRPr lang="uk-UA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DD3728-FB38-0DA5-663F-81F3D925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85" y="2678234"/>
            <a:ext cx="4929827" cy="3266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9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8C13-2A2E-2F39-DE28-3DD4E480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722" y="2500010"/>
            <a:ext cx="8897815" cy="396233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uk-UA" sz="7200" dirty="0" smtClean="0"/>
              <a:t>До побачення !</a:t>
            </a:r>
            <a:br>
              <a:rPr lang="uk-UA" sz="7200" dirty="0" smtClean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940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Зал засідань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134</Words>
  <Application>Microsoft Office PowerPoint</Application>
  <PresentationFormat>Широкий екран</PresentationFormat>
  <Paragraphs>42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 3</vt:lpstr>
      <vt:lpstr>Зал засідань</vt:lpstr>
      <vt:lpstr>Культовий рок-гурт україни «Океан Ельзи»</vt:lpstr>
      <vt:lpstr>Музиканти гурту «Океан Ельзи»</vt:lpstr>
      <vt:lpstr>2008</vt:lpstr>
      <vt:lpstr>Альбом «Міра»</vt:lpstr>
      <vt:lpstr>Альбом «Gloria»</vt:lpstr>
      <vt:lpstr>Контакти гурту</vt:lpstr>
      <vt:lpstr>До побачення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Культовий рок-гурт україни «Океан Ельзи»</dc:title>
  <dc:creator>Андрій</dc:creator>
  <cp:lastModifiedBy>Андрiй</cp:lastModifiedBy>
  <cp:revision>5</cp:revision>
  <dcterms:created xsi:type="dcterms:W3CDTF">2023-05-15T08:40:46Z</dcterms:created>
  <dcterms:modified xsi:type="dcterms:W3CDTF">2023-05-25T05:54:49Z</dcterms:modified>
</cp:coreProperties>
</file>