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7516950-0A0A-4357-8364-8F867DC7C5E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99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7516950-0A0A-4357-8364-8F867DC7C5E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7516950-0A0A-4357-8364-8F867DC7C5E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679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7516950-0A0A-4357-8364-8F867DC7C5EE}" type="slidenum">
              <a:rPr lang="ru-RU" smtClean="0"/>
              <a:t>‹№›</a:t>
            </a:fld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2948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7516950-0A0A-4357-8364-8F867DC7C5E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136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950-0A0A-4357-8364-8F867DC7C5E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547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950-0A0A-4357-8364-8F867DC7C5E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53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950-0A0A-4357-8364-8F867DC7C5E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642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43957F7-E7AF-4A46-9770-1CDACD979560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7516950-0A0A-4357-8364-8F867DC7C5E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3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950-0A0A-4357-8364-8F867DC7C5E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1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7516950-0A0A-4357-8364-8F867DC7C5E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950-0A0A-4357-8364-8F867DC7C5E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99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950-0A0A-4357-8364-8F867DC7C5E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81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950-0A0A-4357-8364-8F867DC7C5E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12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950-0A0A-4357-8364-8F867DC7C5E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659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950-0A0A-4357-8364-8F867DC7C5E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97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950-0A0A-4357-8364-8F867DC7C5E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38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957F7-E7AF-4A46-9770-1CDACD979560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16950-0A0A-4357-8364-8F867DC7C5EE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0696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13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13.jpg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4.jpg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2.jpg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7.jpg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5.jpg"/><Relationship Id="rId4" Type="http://schemas.openxmlformats.org/officeDocument/2006/relationships/image" Target="../media/image11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56ED7-AFA9-24C8-841E-839667D21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740" y="2672862"/>
            <a:ext cx="8194137" cy="138995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uk-UA" dirty="0"/>
              <a:t>«Тест на </a:t>
            </a:r>
            <a:r>
              <a:rPr lang="uk-U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знання</a:t>
            </a:r>
            <a:r>
              <a:rPr lang="uk-UA" dirty="0"/>
              <a:t> архітектурних пам’яток України»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6595BC-74E4-F52D-5B3C-08BA9A563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Автор: </a:t>
            </a:r>
            <a:r>
              <a:rPr lang="uk-UA" dirty="0" smtClean="0"/>
              <a:t>Величко Андрій</a:t>
            </a:r>
            <a:endParaRPr lang="ru-RU" dirty="0"/>
          </a:p>
        </p:txBody>
      </p:sp>
      <p:sp>
        <p:nvSpPr>
          <p:cNvPr id="6" name="Стрелка: вправо 5">
            <a:hlinkClick r:id="rId2" action="ppaction://hlinksldjump"/>
            <a:extLst>
              <a:ext uri="{FF2B5EF4-FFF2-40B4-BE49-F238E27FC236}">
                <a16:creationId xmlns:a16="http://schemas.microsoft.com/office/drawing/2014/main" id="{17F21D81-D827-B8A1-3AD0-F70001B37FA9}"/>
              </a:ext>
            </a:extLst>
          </p:cNvPr>
          <p:cNvSpPr/>
          <p:nvPr/>
        </p:nvSpPr>
        <p:spPr>
          <a:xfrm>
            <a:off x="4752389" y="4973279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3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  <a:scene3d>
            <a:camera prst="perspectiveContrastingRightFacing"/>
            <a:lightRig rig="threePt" dir="t"/>
          </a:scene3d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30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scene3d>
            <a:camera prst="perspectiveHeroicExtremeRightFacing"/>
            <a:lightRig rig="threePt" dir="t"/>
          </a:scene3d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9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4) На якому малюнку зображений Костел Святого Марка?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7F9AFBA6-33B0-21AF-4DBE-585AA76C5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28" y="2421385"/>
            <a:ext cx="2590995" cy="19432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Рисунок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EFC39AE-E1AB-6FD6-4FC7-BFC7CD736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46" y="2599761"/>
            <a:ext cx="2385065" cy="15864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Рисунок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E229AC-F635-793C-E25A-78866893D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01" y="4506505"/>
            <a:ext cx="2387921" cy="15883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Рисунок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59AEC7-367C-124B-B581-620E77E2A7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15" y="4718205"/>
            <a:ext cx="3355423" cy="14979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9261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  <a:scene3d>
            <a:camera prst="isometricTopUp"/>
            <a:lightRig rig="threePt" dir="t"/>
          </a:scene3d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90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scene3d>
            <a:camera prst="perspectiveHeroicExtremeLeftFacing"/>
            <a:lightRig rig="threePt" dir="t"/>
          </a:scene3d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65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5) На якому малюнку зображений Монастир Різдва Богородиці?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0D83EA64-FC6F-2A4F-0ED2-EF57D4B98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47" y="2338104"/>
            <a:ext cx="2697175" cy="20228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Рисунок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23541B8-7780-B0B3-BD46-9318FF9CF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707" y="2463020"/>
            <a:ext cx="2082132" cy="15275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Рисунок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ACAEBB-7A13-ACEB-56F5-0C2BF4039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10" y="4505547"/>
            <a:ext cx="2690622" cy="17897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Рисунок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B51460-BB20-A79D-20B2-BD1B3F624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990536"/>
            <a:ext cx="3637280" cy="24194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2777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84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06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6) На якому малюнку зображений Бережанський замок?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84450D62-6ECF-5926-43D3-E6D131BB8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967" y="2446531"/>
            <a:ext cx="2959046" cy="1968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Рисунок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911767-147D-7D7A-F706-AD1DFC097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80" y="2104294"/>
            <a:ext cx="2575167" cy="19313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Рисунок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DE456B9-B42C-B76F-63EE-8395D276A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72" y="4331852"/>
            <a:ext cx="3636010" cy="24260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Рисунок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0605E7E-A9DF-8560-8817-41CE726127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66" y="4414825"/>
            <a:ext cx="2928033" cy="19471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346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44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1B1DE-3C12-C7C6-A8D3-2DCCD1A5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Інструкція з виконання тесту: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B63D97-A224-7193-063D-F2D9D5D8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58" y="2304629"/>
            <a:ext cx="9735781" cy="3304864"/>
          </a:xfrm>
          <a:scene3d>
            <a:camera prst="isometricOffAxis1Right"/>
            <a:lightRig rig="threePt" dir="t"/>
          </a:scene3d>
          <a:sp3d>
            <a:bevelT w="139700" h="139700" prst="divot"/>
          </a:sp3d>
        </p:spPr>
        <p:txBody>
          <a:bodyPr>
            <a:normAutofit lnSpcReduction="10000"/>
          </a:bodyPr>
          <a:lstStyle/>
          <a:p>
            <a:r>
              <a:rPr lang="uk-UA" dirty="0"/>
              <a:t>Прочитайте уважно питання</a:t>
            </a:r>
          </a:p>
          <a:p>
            <a:r>
              <a:rPr lang="uk-UA" dirty="0"/>
              <a:t>Підведіть курсор миші до правильного, на ваш погляд, варіанту відповіді</a:t>
            </a:r>
          </a:p>
          <a:p>
            <a:r>
              <a:rPr lang="uk-UA" dirty="0"/>
              <a:t>Підтвердіть обрану вами відповідь клацанням миші</a:t>
            </a:r>
          </a:p>
          <a:p>
            <a:r>
              <a:rPr lang="uk-UA" dirty="0"/>
              <a:t>У разі правильного вибору переходьте до наступного питання</a:t>
            </a:r>
          </a:p>
          <a:p>
            <a:r>
              <a:rPr lang="uk-UA" dirty="0"/>
              <a:t>Якщо ваша відповідь неправильна, поверніться до попереднього питання і спробуйте відповісти ще раз</a:t>
            </a:r>
          </a:p>
          <a:p>
            <a:r>
              <a:rPr lang="uk-UA" dirty="0"/>
              <a:t>Дякую за увагу!</a:t>
            </a:r>
            <a:endParaRPr lang="ru-RU" dirty="0"/>
          </a:p>
        </p:txBody>
      </p:sp>
      <p:sp>
        <p:nvSpPr>
          <p:cNvPr id="4" name="Стрелка: вправо 3">
            <a:hlinkClick r:id="rId2" action="ppaction://hlinksldjump"/>
            <a:extLst>
              <a:ext uri="{FF2B5EF4-FFF2-40B4-BE49-F238E27FC236}">
                <a16:creationId xmlns:a16="http://schemas.microsoft.com/office/drawing/2014/main" id="{A7A87D87-20B3-3B65-9549-A4729CACEDED}"/>
              </a:ext>
            </a:extLst>
          </p:cNvPr>
          <p:cNvSpPr/>
          <p:nvPr/>
        </p:nvSpPr>
        <p:spPr>
          <a:xfrm>
            <a:off x="10375392" y="6008243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право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040ABF6-B56D-0402-5A04-B92829E0547E}"/>
              </a:ext>
            </a:extLst>
          </p:cNvPr>
          <p:cNvSpPr/>
          <p:nvPr/>
        </p:nvSpPr>
        <p:spPr>
          <a:xfrm rot="10800000">
            <a:off x="838200" y="6008243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11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6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7) На якому малюнку зображений Червоноградський замок?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474EFF55-5E45-D9E5-6995-C2E967236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64810"/>
            <a:ext cx="3222836" cy="24171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Рисунок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F88791-255C-8276-215D-DD7333E61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227" y="4237869"/>
            <a:ext cx="3322320" cy="22167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Рисунок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5531031-E4DD-5272-F7C8-D4D1EDB01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893" y="2020449"/>
            <a:ext cx="2956560" cy="22174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Рисунок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26AD61B-8864-F164-9DF6-F2DC1E43F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894" y="4144853"/>
            <a:ext cx="3613150" cy="24027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6286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36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6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8) На якому малюнку зображений Успенський костел?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921F19FF-6661-6438-1D9F-679A46FF0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89" y="4971143"/>
            <a:ext cx="4226560" cy="18868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Рисунок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9EB0EF-68F8-F81C-BFBE-6462EF9D1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40" y="2259654"/>
            <a:ext cx="3048000" cy="228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Рисунок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D9AADC-F461-3BA7-BE4C-00DF64E15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12" y="2093151"/>
            <a:ext cx="3815080" cy="27988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Рисунок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DCFEA80-FF52-B11A-FD98-CE883E91AD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40" y="4311062"/>
            <a:ext cx="3627122" cy="24126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9578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92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87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9) На якому малюнку зображений Замок Острозьких?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4CC8431A-2E8C-B407-F5C4-2A3F66856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1965548"/>
            <a:ext cx="5232400" cy="23981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Рисунок 5">
            <a:hlinkClick r:id="rId4" action="ppaction://hlinksldjump"/>
            <a:extLst>
              <a:ext uri="{FF2B5EF4-FFF2-40B4-BE49-F238E27FC236}">
                <a16:creationId xmlns:a16="http://schemas.microsoft.com/office/drawing/2014/main" id="{8007D45C-134F-AA5A-97F8-8D3EF1239B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54" y="2448044"/>
            <a:ext cx="3505200" cy="23315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Рисунок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653DAC-1323-92C9-E74B-927FA1B66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1" y="4135131"/>
            <a:ext cx="2989580" cy="22421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Рисунок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906146-BB4A-9425-49E4-66C1CA3022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73" y="4246184"/>
            <a:ext cx="3450590" cy="22946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05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58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35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1) На якому малюнку зображений палац </a:t>
            </a:r>
            <a:r>
              <a:rPr lang="uk-UA" sz="2400" dirty="0" err="1"/>
              <a:t>Терещинків</a:t>
            </a:r>
            <a:r>
              <a:rPr lang="uk-UA" sz="2400" dirty="0"/>
              <a:t>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7" name="Рисунок 6">
            <a:hlinkClick r:id="rId2" action="ppaction://hlinksldjump"/>
            <a:extLst>
              <a:ext uri="{FF2B5EF4-FFF2-40B4-BE49-F238E27FC236}">
                <a16:creationId xmlns:a16="http://schemas.microsoft.com/office/drawing/2014/main" id="{BCCEEABF-BAEB-EEC5-B235-1A83C64B2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36" y="2012376"/>
            <a:ext cx="3404944" cy="22718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Рисунок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5A2796-E810-B366-180C-682EEA5D5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80" y="2167923"/>
            <a:ext cx="2821727" cy="21162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Рисунок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C9289FA-8AEF-8E93-8B7B-2C9F43A7D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7" y="4516798"/>
            <a:ext cx="4685491" cy="20917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Рисунок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7F3DCCD-3F0A-B6A1-F1E9-23C4396B50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345" y="4516798"/>
            <a:ext cx="3144626" cy="20917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1882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10) На якому малюнку зображений </a:t>
            </a:r>
            <a:r>
              <a:rPr lang="ru-RU" sz="2400" dirty="0"/>
              <a:t>Костел </a:t>
            </a:r>
            <a:r>
              <a:rPr lang="ru-RU" sz="2400" dirty="0" err="1"/>
              <a:t>Воздвиження</a:t>
            </a:r>
            <a:r>
              <a:rPr lang="ru-RU" sz="2400" dirty="0"/>
              <a:t> та святого </a:t>
            </a:r>
            <a:r>
              <a:rPr lang="ru-RU" sz="2400" dirty="0" err="1"/>
              <a:t>Йосипа</a:t>
            </a:r>
            <a:r>
              <a:rPr lang="uk-UA" sz="2400" dirty="0"/>
              <a:t>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4EE2C48B-153C-0D2E-78A5-3065D8BB0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65" y="4138275"/>
            <a:ext cx="3779520" cy="25140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Рисунок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51A78D-DC1F-3B1A-AEB4-F18DA37D8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992" y="1735878"/>
            <a:ext cx="3495040" cy="25640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Рисунок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5FFA617-4552-8175-DF2E-524F1B190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35" y="2125500"/>
            <a:ext cx="3495040" cy="23248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Рисунок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475519-C5A1-9FB8-4201-1782DEC325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377" y="4628794"/>
            <a:ext cx="3606800" cy="20610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870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0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5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11) На якому малюнку зображений </a:t>
            </a:r>
            <a:r>
              <a:rPr lang="uk-UA" sz="2400" dirty="0" err="1"/>
              <a:t>Поморянський</a:t>
            </a:r>
            <a:r>
              <a:rPr lang="uk-UA" sz="2400" dirty="0"/>
              <a:t> замок-палац?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62A44C98-EA71-D12C-A5FB-BA470CC06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70" y="4027406"/>
            <a:ext cx="3947160" cy="26255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Рисунок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FF7849D-8DB8-CA90-A1FC-5836C1380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04" y="4130077"/>
            <a:ext cx="3500756" cy="26255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Рисунок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470965-3E83-92C6-F0C6-A697CF8D7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2202816"/>
            <a:ext cx="2897358" cy="19272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Рисунок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913DAD-1AFD-5EBA-59CE-F3F12EECE0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482" y="1993028"/>
            <a:ext cx="3596640" cy="23917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08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3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16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12) На якому малюнку зображений </a:t>
            </a:r>
            <a:r>
              <a:rPr lang="uk-UA" sz="2400" dirty="0" err="1"/>
              <a:t>Шпіхлер</a:t>
            </a:r>
            <a:r>
              <a:rPr lang="uk-UA" sz="2400" dirty="0"/>
              <a:t>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B1D6D91C-C9D8-864A-28E3-10127580D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06" y="2173896"/>
            <a:ext cx="3381197" cy="19321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Рисунок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60661B-AE91-193B-DF8A-31EEF0B5E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42" y="4194515"/>
            <a:ext cx="3200400" cy="2400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Рисунок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D47AF1-10D9-1119-A70A-B0A8471217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24" y="4256061"/>
            <a:ext cx="3200400" cy="2400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Рисунок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9B6CF4-C343-EA74-610E-9E36490DC4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286" y="2767391"/>
            <a:ext cx="3406836" cy="24993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1737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53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24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9F647-05E9-240A-D791-EBF3A287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3576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Тест завершено! Дякую за увагу!</a:t>
            </a:r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  <a:scene3d>
            <a:camera prst="perspectiveRelaxed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5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scene3d>
            <a:camera prst="perspectiveHeroicExtremeRightFacing"/>
            <a:lightRig rig="threePt" dir="t"/>
          </a:scene3d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63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2) На якому малюнку зображений собор Святого Миколая?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62BDA7FC-AB5E-0B52-C63B-DBD55018A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37" y="2203701"/>
            <a:ext cx="2521096" cy="18495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Рисунок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A81397-054D-05E5-B168-9BC87D602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86" y="2238226"/>
            <a:ext cx="3625381" cy="16184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Рисунок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71D215-BC9F-29E0-519B-4D9D677E1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16" y="4691583"/>
            <a:ext cx="2728053" cy="18146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Рисунок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2510FA4-42B6-B482-29A2-EB4CF1D37A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17" y="4539719"/>
            <a:ext cx="2549768" cy="18553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6883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  <a:scene3d>
            <a:camera prst="perspectiveRelaxedModerately"/>
            <a:lightRig rig="threePt" dir="t"/>
          </a:scene3d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79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scene3d>
            <a:camera prst="perspectiveHeroicExtremeLeftFacing"/>
            <a:lightRig rig="threePt" dir="t"/>
          </a:scene3d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307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3) На якому малюнку зображений Палацовий комплекс князів </a:t>
            </a:r>
            <a:r>
              <a:rPr lang="uk-UA" sz="2400" dirty="0" err="1"/>
              <a:t>Сангушко</a:t>
            </a:r>
            <a:r>
              <a:rPr lang="uk-UA" sz="2400" dirty="0"/>
              <a:t>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633DC902-8282-A455-6110-A5FC3321A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969" y="4558244"/>
            <a:ext cx="3010462" cy="20024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Рисунок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BFBCA25-9793-767A-8F6B-E3E69ACA4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28" y="2281869"/>
            <a:ext cx="2784025" cy="18518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Рисунок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8E7828-34D0-E1A6-70F2-4710A282B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7" y="2477248"/>
            <a:ext cx="2328004" cy="17460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Рисунок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CBF1B9A-9EAD-EE72-755A-3C4B321A95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670" y="4223251"/>
            <a:ext cx="3269916" cy="21744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3612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Берлін">
  <a:themeElements>
    <a:clrScheme name="Берлі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і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і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Override1.xml><?xml version="1.0" encoding="utf-8"?>
<a:themeOverride xmlns:a="http://schemas.openxmlformats.org/drawingml/2006/main">
  <a:clrScheme name="Берлін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258</Words>
  <Application>Microsoft Office PowerPoint</Application>
  <PresentationFormat>Широкий екран</PresentationFormat>
  <Paragraphs>46</Paragraphs>
  <Slides>39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39</vt:i4>
      </vt:variant>
    </vt:vector>
  </HeadingPairs>
  <TitlesOfParts>
    <vt:vector size="43" baseType="lpstr">
      <vt:lpstr>Arial</vt:lpstr>
      <vt:lpstr>Bahnschrift Condensed</vt:lpstr>
      <vt:lpstr>Trebuchet MS</vt:lpstr>
      <vt:lpstr>Берлін</vt:lpstr>
      <vt:lpstr>«Тест на знання архітектурних пам’яток України»</vt:lpstr>
      <vt:lpstr>Інструкція з виконання тесту:</vt:lpstr>
      <vt:lpstr>1) На якому малюнку зображений палац Терещинків? </vt:lpstr>
      <vt:lpstr>Неправильно!  Спробуй ще раз</vt:lpstr>
      <vt:lpstr>Це правильна відповідь!</vt:lpstr>
      <vt:lpstr>2) На якому малюнку зображений собор Святого Миколая? </vt:lpstr>
      <vt:lpstr>Неправильно!  Спробуй ще раз</vt:lpstr>
      <vt:lpstr>Це правильна відповідь!</vt:lpstr>
      <vt:lpstr>3) На якому малюнку зображений Палацовий комплекс князів Сангушко? </vt:lpstr>
      <vt:lpstr>Неправильно!  Спробуй ще раз</vt:lpstr>
      <vt:lpstr>Це правильна відповідь!</vt:lpstr>
      <vt:lpstr>4) На якому малюнку зображений Костел Святого Марка? </vt:lpstr>
      <vt:lpstr>Неправильно!  Спробуй ще раз</vt:lpstr>
      <vt:lpstr>Це правильна відповідь!</vt:lpstr>
      <vt:lpstr>5) На якому малюнку зображений Монастир Різдва Богородиці? </vt:lpstr>
      <vt:lpstr>Неправильно!  Спробуй ще раз</vt:lpstr>
      <vt:lpstr>Це правильна відповідь!</vt:lpstr>
      <vt:lpstr>6) На якому малюнку зображений Бережанський замок? </vt:lpstr>
      <vt:lpstr>Неправильно!  Спробуй ще раз</vt:lpstr>
      <vt:lpstr>Це правильна відповідь!</vt:lpstr>
      <vt:lpstr>7) На якому малюнку зображений Червоноградський замок? </vt:lpstr>
      <vt:lpstr>Неправильно!  Спробуй ще раз</vt:lpstr>
      <vt:lpstr>Це правильна відповідь!</vt:lpstr>
      <vt:lpstr>8) На якому малюнку зображений Успенський костел? </vt:lpstr>
      <vt:lpstr>Неправильно!  Спробуй ще раз</vt:lpstr>
      <vt:lpstr>Це правильна відповідь!</vt:lpstr>
      <vt:lpstr>9) На якому малюнку зображений Замок Острозьких? </vt:lpstr>
      <vt:lpstr>Неправильно!  Спробуй ще раз</vt:lpstr>
      <vt:lpstr>Це правильна відповідь!</vt:lpstr>
      <vt:lpstr>10) На якому малюнку зображений Костел Воздвиження та святого Йосипа? </vt:lpstr>
      <vt:lpstr>Неправильно!  Спробуй ще раз</vt:lpstr>
      <vt:lpstr>Це правильна відповідь!</vt:lpstr>
      <vt:lpstr>11) На якому малюнку зображений Поморянський замок-палац? </vt:lpstr>
      <vt:lpstr>Неправильно!  Спробуй ще раз</vt:lpstr>
      <vt:lpstr>Це правильна відповідь!</vt:lpstr>
      <vt:lpstr>12) На якому малюнку зображений Шпіхлер? </vt:lpstr>
      <vt:lpstr>Неправильно!  Спробуй ще раз</vt:lpstr>
      <vt:lpstr>Це правильна відповідь!</vt:lpstr>
      <vt:lpstr>Тест завершено! 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«Тест на знання архітектурних пам’яток України»</dc:title>
  <dc:creator>Андрій</dc:creator>
  <cp:lastModifiedBy>Андрiй</cp:lastModifiedBy>
  <cp:revision>5</cp:revision>
  <dcterms:created xsi:type="dcterms:W3CDTF">2023-05-15T10:04:10Z</dcterms:created>
  <dcterms:modified xsi:type="dcterms:W3CDTF">2023-05-25T05:55:05Z</dcterms:modified>
</cp:coreProperties>
</file>