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‹№›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5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37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22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73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‹№›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9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3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7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4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3562AB-F7C0-4DCE-B23B-8E1C4245E7B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5F0FDC-59B4-4FC2-B967-1E26BE66AEA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41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2AB-F7C0-4DCE-B23B-8E1C4245E7B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0FDC-59B4-4FC2-B967-1E26BE66AEA3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36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3562AB-F7C0-4DCE-B23B-8E1C4245E7B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5F0FDC-59B4-4FC2-B967-1E26BE66AEA3}" type="slidenum">
              <a:rPr lang="ru-RU" smtClean="0"/>
              <a:t>‹№›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61B15-7CD6-51AB-FBFE-29C434A50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Рух автомобіля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849A3D-BD26-2F37-DC32-D98DB23CD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Анімаційні ефекти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3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D4E158E2-0D3F-3F4F-1B10-A8E2547A8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9612">
            <a:off x="8454406" y="2782188"/>
            <a:ext cx="4572000" cy="2571750"/>
          </a:xfrm>
        </p:spPr>
      </p:pic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C18897D9-92D4-C294-C509-17C4BB532F66}"/>
              </a:ext>
            </a:extLst>
          </p:cNvPr>
          <p:cNvSpPr/>
          <p:nvPr/>
        </p:nvSpPr>
        <p:spPr>
          <a:xfrm>
            <a:off x="62023" y="3101007"/>
            <a:ext cx="12067954" cy="409877"/>
          </a:xfrm>
          <a:custGeom>
            <a:avLst/>
            <a:gdLst>
              <a:gd name="connsiteX0" fmla="*/ 0 w 12067954"/>
              <a:gd name="connsiteY0" fmla="*/ 409876 h 409876"/>
              <a:gd name="connsiteX1" fmla="*/ 5911703 w 12067954"/>
              <a:gd name="connsiteY1" fmla="*/ 5839 h 409876"/>
              <a:gd name="connsiteX2" fmla="*/ 12067954 w 12067954"/>
              <a:gd name="connsiteY2" fmla="*/ 207858 h 40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7954" h="409876">
                <a:moveTo>
                  <a:pt x="0" y="409876"/>
                </a:moveTo>
                <a:cubicBezTo>
                  <a:pt x="1950189" y="224692"/>
                  <a:pt x="3900378" y="39509"/>
                  <a:pt x="5911703" y="5839"/>
                </a:cubicBezTo>
                <a:cubicBezTo>
                  <a:pt x="7923028" y="-27831"/>
                  <a:pt x="9995491" y="90013"/>
                  <a:pt x="12067954" y="207858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B4F4C3F9-43B4-FEA1-E872-D9486E6ECD89}"/>
              </a:ext>
            </a:extLst>
          </p:cNvPr>
          <p:cNvSpPr/>
          <p:nvPr/>
        </p:nvSpPr>
        <p:spPr>
          <a:xfrm>
            <a:off x="62023" y="4686663"/>
            <a:ext cx="12067954" cy="409876"/>
          </a:xfrm>
          <a:custGeom>
            <a:avLst/>
            <a:gdLst>
              <a:gd name="connsiteX0" fmla="*/ 0 w 12067954"/>
              <a:gd name="connsiteY0" fmla="*/ 409876 h 409876"/>
              <a:gd name="connsiteX1" fmla="*/ 5911703 w 12067954"/>
              <a:gd name="connsiteY1" fmla="*/ 5839 h 409876"/>
              <a:gd name="connsiteX2" fmla="*/ 12067954 w 12067954"/>
              <a:gd name="connsiteY2" fmla="*/ 207858 h 40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7954" h="409876">
                <a:moveTo>
                  <a:pt x="0" y="409876"/>
                </a:moveTo>
                <a:cubicBezTo>
                  <a:pt x="1950189" y="224692"/>
                  <a:pt x="3900378" y="39509"/>
                  <a:pt x="5911703" y="5839"/>
                </a:cubicBezTo>
                <a:cubicBezTo>
                  <a:pt x="7923028" y="-27831"/>
                  <a:pt x="9995491" y="90013"/>
                  <a:pt x="12067954" y="207858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0">
        <p:dissolve/>
      </p:transition>
    </mc:Choice>
    <mc:Fallback xmlns="">
      <p:transition spd="slow" advClick="0" advTm="20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C -0.025 -0.00185 -0.10559 0.00047 -0.14674 -0.00185 C -0.18724 -0.00416 -0.20937 -0.01088 -0.24505 -0.01435 C -0.28072 -0.01805 -0.30104 -0.01898 -0.3608 -0.02338 C -0.4207 -0.02777 -0.53958 -0.03819 -0.60377 -0.04097 C -0.66822 -0.04375 -0.70677 -0.0412 -0.74739 -0.03981 C -0.78815 -0.03865 -0.77903 -0.04282 -0.84843 -0.03379 C -0.94192 -0.02476 -1.11067 0.0169 -1.16289 0.02361 " pathEditMode="relative" rAng="0" ptsTypes="AAAAAAAA">
                                      <p:cBhvr>
                                        <p:cTn id="6" dur="1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51" y="-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">
                                      <p:cBhvr>
                                        <p:cTn id="8" dur="1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4</Words>
  <Application>Microsoft Office PowerPoint</Application>
  <PresentationFormat>Широкий екран</PresentationFormat>
  <Paragraphs>2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Ретроспектива</vt:lpstr>
      <vt:lpstr>Рух автомобіля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Андрій</dc:creator>
  <cp:lastModifiedBy>Андрiй</cp:lastModifiedBy>
  <cp:revision>4</cp:revision>
  <dcterms:created xsi:type="dcterms:W3CDTF">2023-05-16T06:49:11Z</dcterms:created>
  <dcterms:modified xsi:type="dcterms:W3CDTF">2023-05-25T05:55:17Z</dcterms:modified>
</cp:coreProperties>
</file>