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57DC-3872-C0AB-96C7-B76237D9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CBBF1-6188-455E-1EF5-68DFF641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D3387-3BE1-0959-3733-66C3808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D1A7A-DA91-8773-820D-E086988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1B4CF-BA14-F9FB-64A4-93DC4F41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2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744CE-17F1-4155-EC1C-67E9EE7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C4CC4-6FDB-E466-9547-D74740044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42686-DC65-D35C-EF33-25040C3A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7C4E2-CAAF-2F75-52D6-FCCC304F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D4BDD-4818-64F4-9BA6-46821AC0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5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995D27-DB72-C919-EE6C-8C321085C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DEF07-BA55-5013-4E68-C200AD7B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AB256-2A17-0943-D2B5-93FD0DC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6E065-8EA9-7F58-3C08-65A6B298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4C160-9E17-09F9-BD2A-C0C22C90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18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D2399-C20D-5567-7BAF-765C9B4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12D99-987B-6B62-7AE4-D1F6806C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EC546-4B85-4359-7B0D-A1093F85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74BDF-4720-1027-3E07-725DDAB5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E2C98-066C-0DC8-F45E-762EC57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54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25F4-2A3E-2703-7013-64311AAA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E93DE-B677-4D04-E595-48123E63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FFA4F-4B8D-74C2-5D56-712808E4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DCCFB-35F4-CB26-601A-847E0217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3B9BC-F71C-A3E9-70D2-FA5D8CD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71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A31CB-4E7B-974D-7140-21F36F5A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E5A1E-BD5E-00FA-3149-186937F52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87D185-87F3-E043-4E20-897085DA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A3C52-7880-CC38-B9A9-C763751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6A4E7-9029-0AC6-B4BB-15E110F2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77C1AF-4314-0467-F3ED-245CEF25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05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86AA-5397-4703-EEE2-B32C435A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88A9E-5A32-87F6-C1CA-EDE93FAE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F10CC6-6D6E-D435-6143-177C6B5A2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266596-4A74-8175-6EF1-3FDFAABC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499CFC-D648-612F-B355-AE606F3B2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C7A224-535F-17AE-FE7A-7247624D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12A1CF-9123-8267-9007-09FE19CD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932F42-964F-1361-7425-D82439A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72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F2CDE-B405-7545-715A-22C61334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BB147A-C3EC-190C-94A5-17DEF331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0F0412-30FB-04E2-5514-6C195833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DC48E0-1D5B-3087-8646-6BEFC400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9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19882D-FF9C-6313-2072-8683CFE5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61A711-A1C3-E9DB-8820-9AC9F9E3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A0866E-93E2-3607-41D9-1F76A868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988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18C18-FCB1-88C1-567C-9D21A03D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AEE05-07EB-331C-F4AF-87B08877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47B23-C5AE-208F-F50C-0E00B5F47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DDAEE-376A-51BB-FAB1-1D8571A2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8D33CC-7ACA-CC03-52D8-972BB749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0AC1F8-1B09-B1E2-5CF8-841E3922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41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DD499-E128-9D8C-FC53-988D2F17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E35FA4-63BB-FDF2-F8BE-B955031D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486F2-E94D-2473-7E72-AD53BC32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82C3CB-2534-C7F6-D8CA-30C4B591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6ABBF-5C31-6D60-0B6B-811691EF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94DEE-2897-F5EC-3960-8752257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4A890D-0090-61D4-C933-D4A565ED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EAFA9-74B5-4735-AB81-1C5B635D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0980B4-1400-9B30-9F3B-D710FE87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9DAB2-E8C7-43AA-98DB-AC20E9A320F0}" type="datetimeFigureOut">
              <a:rPr lang="es-PE" smtClean="0"/>
              <a:t>18/04/2024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0983B-DC01-7225-CB68-264432B4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A6136-52A6-F540-21AE-937085490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198CD-BBD8-47C8-91FD-8F8B26FA6E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44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C158F6-7C6C-E72E-2506-BFD52F6124D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Agarramos la data ciat2.xlsx color rosado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D5EF4-7209-7766-053B-0211AC6F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771630"/>
            <a:ext cx="7608304" cy="33856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724DED-0FE4-F0EB-9D67-56A3257CF878}"/>
              </a:ext>
            </a:extLst>
          </p:cNvPr>
          <p:cNvSpPr txBox="1"/>
          <p:nvPr/>
        </p:nvSpPr>
        <p:spPr>
          <a:xfrm>
            <a:off x="3133618" y="318499"/>
            <a:ext cx="6512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Matriz de correlaciones no mostrada por datos muy bajos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24F07F-7166-3B0D-397B-06E760B7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2" y="886978"/>
            <a:ext cx="2800881" cy="33014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B41973-56FC-1EC2-6F1A-C39E4A06ED97}"/>
              </a:ext>
            </a:extLst>
          </p:cNvPr>
          <p:cNvSpPr txBox="1"/>
          <p:nvPr/>
        </p:nvSpPr>
        <p:spPr>
          <a:xfrm>
            <a:off x="4724438" y="1403282"/>
            <a:ext cx="492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Medidas de adecuación muestral no error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26A86E-9848-6A1C-C25C-46107403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60" y="2396761"/>
            <a:ext cx="304842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B014E-1B3F-4CFA-B453-15360C0FC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4" b="184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DC98EB-C8A6-8C0D-EADD-E49E5D23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703" y="643467"/>
            <a:ext cx="2994448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179E3F-893F-CAEE-3585-FD1D4F01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789" y="643467"/>
            <a:ext cx="3356566" cy="557106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94ED562-7645-27B7-65C5-86243787045B}"/>
              </a:ext>
            </a:extLst>
          </p:cNvPr>
          <p:cNvSpPr/>
          <p:nvPr/>
        </p:nvSpPr>
        <p:spPr>
          <a:xfrm>
            <a:off x="8398933" y="2915474"/>
            <a:ext cx="918368" cy="632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B7EF99-FB8C-E6BE-7605-C801253FCB73}"/>
              </a:ext>
            </a:extLst>
          </p:cNvPr>
          <p:cNvSpPr/>
          <p:nvPr/>
        </p:nvSpPr>
        <p:spPr>
          <a:xfrm>
            <a:off x="8398934" y="3855274"/>
            <a:ext cx="918368" cy="555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BDE88E-6628-20F9-E53A-AF826BF53E3A}"/>
              </a:ext>
            </a:extLst>
          </p:cNvPr>
          <p:cNvSpPr/>
          <p:nvPr/>
        </p:nvSpPr>
        <p:spPr>
          <a:xfrm>
            <a:off x="9347370" y="1975674"/>
            <a:ext cx="981963" cy="632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0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F6DE22-881D-4511-5FC4-0EC811972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8" b="5140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3E3B55-8D5A-2796-94C7-C55749BD9162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Puntuaciones factoriales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C4413A-AF0C-F086-298C-827D5B9D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5" y="511293"/>
            <a:ext cx="3243595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6014327-047F-D02D-A27B-B8C4B94BD613}"/>
              </a:ext>
            </a:extLst>
          </p:cNvPr>
          <p:cNvSpPr txBox="1"/>
          <p:nvPr/>
        </p:nvSpPr>
        <p:spPr>
          <a:xfrm>
            <a:off x="5894962" y="1984443"/>
            <a:ext cx="5458838" cy="223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seria: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Componente</a:t>
            </a:r>
            <a:r>
              <a:rPr lang="en-US" dirty="0"/>
              <a:t> 1: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Clay1 * 0,220 + Clay2 * 0,199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Componente</a:t>
            </a:r>
            <a:r>
              <a:rPr lang="en-US" dirty="0"/>
              <a:t> 2: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BD1 * 0,495 + BD2 * 0,484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5652C-E022-8780-30AB-C0E4F8936081}"/>
              </a:ext>
            </a:extLst>
          </p:cNvPr>
          <p:cNvSpPr/>
          <p:nvPr/>
        </p:nvSpPr>
        <p:spPr>
          <a:xfrm>
            <a:off x="2425566" y="3734602"/>
            <a:ext cx="1135781" cy="356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BA5D64-8FB9-B737-5D2E-76768373B34D}"/>
              </a:ext>
            </a:extLst>
          </p:cNvPr>
          <p:cNvSpPr/>
          <p:nvPr/>
        </p:nvSpPr>
        <p:spPr>
          <a:xfrm>
            <a:off x="3509336" y="2339741"/>
            <a:ext cx="1135781" cy="356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463FC3-14CF-795A-3F0F-3290DFFECF0E}"/>
              </a:ext>
            </a:extLst>
          </p:cNvPr>
          <p:cNvSpPr/>
          <p:nvPr/>
        </p:nvSpPr>
        <p:spPr>
          <a:xfrm>
            <a:off x="3509335" y="2695876"/>
            <a:ext cx="1135781" cy="356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DFE1034-C8A2-4EEC-66A5-8D6DC85D0A9F}"/>
              </a:ext>
            </a:extLst>
          </p:cNvPr>
          <p:cNvSpPr/>
          <p:nvPr/>
        </p:nvSpPr>
        <p:spPr>
          <a:xfrm>
            <a:off x="2425566" y="4782864"/>
            <a:ext cx="1135781" cy="356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6362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Renzo Upiachihua Panduro</dc:creator>
  <cp:lastModifiedBy>Renzo Renzo Upiachihua Panduro</cp:lastModifiedBy>
  <cp:revision>1</cp:revision>
  <dcterms:created xsi:type="dcterms:W3CDTF">2024-04-19T03:12:39Z</dcterms:created>
  <dcterms:modified xsi:type="dcterms:W3CDTF">2024-04-19T03:31:00Z</dcterms:modified>
</cp:coreProperties>
</file>