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94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6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062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8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3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8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7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6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80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02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86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4/18/2024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53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CE82FC2-F860-45B2-A3D6-C0687566A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AE907D-B057-4259-A679-952AEED00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48" y="0"/>
            <a:ext cx="1221114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D49E9E-73CA-9168-E7C4-DA236B073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508" y="2123688"/>
            <a:ext cx="4129645" cy="2787805"/>
          </a:xfrm>
        </p:spPr>
        <p:txBody>
          <a:bodyPr anchor="ctr">
            <a:normAutofit/>
          </a:bodyPr>
          <a:lstStyle/>
          <a:p>
            <a:r>
              <a:rPr lang="es-PE" dirty="0"/>
              <a:t>Data de niños</a:t>
            </a:r>
            <a:endParaRPr lang="es-ES_tradnl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112905" cy="2787805"/>
          </a:xfrm>
          <a:prstGeom prst="rect">
            <a:avLst/>
          </a:prstGeom>
          <a:ln>
            <a:noFill/>
          </a:ln>
          <a:effectLst>
            <a:outerShdw blurRad="254000" dist="139700" dir="522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98C0B3-792F-5E8D-E830-630A7BDBD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9052" y="861912"/>
            <a:ext cx="4114800" cy="1372137"/>
          </a:xfrm>
        </p:spPr>
        <p:txBody>
          <a:bodyPr anchor="b">
            <a:normAutofit/>
          </a:bodyPr>
          <a:lstStyle/>
          <a:p>
            <a:r>
              <a:rPr lang="es-PE" sz="6600" dirty="0"/>
              <a:t>Sesión 04</a:t>
            </a:r>
            <a:endParaRPr lang="es-ES_tradnl" sz="6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29BEE-13D1-4CDD-8A7D-0A9F9688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900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3F5CAF9-9317-7F70-A320-DA888EC56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26" r="32029"/>
          <a:stretch/>
        </p:blipFill>
        <p:spPr>
          <a:xfrm>
            <a:off x="6096001" y="10"/>
            <a:ext cx="6095999" cy="685799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BB66CA6-4DE1-7C95-9005-82C99C7FF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05" y="4070197"/>
            <a:ext cx="4174247" cy="94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50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CE82FC2-F860-45B2-A3D6-C0687566A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AE907D-B057-4259-A679-952AEED00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48" y="0"/>
            <a:ext cx="1221114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112905" cy="2787805"/>
          </a:xfrm>
          <a:prstGeom prst="rect">
            <a:avLst/>
          </a:prstGeom>
          <a:ln>
            <a:noFill/>
          </a:ln>
          <a:effectLst>
            <a:outerShdw blurRad="254000" dist="139700" dir="522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29BEE-13D1-4CDD-8A7D-0A9F9688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900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DE43231-D021-35AC-3264-423E750F0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08" r="15458" b="-1"/>
          <a:stretch/>
        </p:blipFill>
        <p:spPr>
          <a:xfrm>
            <a:off x="9895114" y="10"/>
            <a:ext cx="2296886" cy="685799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F2B7FAD-DB0F-43B3-C693-88862CF86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417" y="447675"/>
            <a:ext cx="55054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70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CE82FC2-F860-45B2-A3D6-C0687566A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AE907D-B057-4259-A679-952AEED00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48" y="0"/>
            <a:ext cx="1221114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112905" cy="2787805"/>
          </a:xfrm>
          <a:prstGeom prst="rect">
            <a:avLst/>
          </a:prstGeom>
          <a:ln>
            <a:noFill/>
          </a:ln>
          <a:effectLst>
            <a:outerShdw blurRad="254000" dist="139700" dir="522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29BEE-13D1-4CDD-8A7D-0A9F9688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900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DE43231-D021-35AC-3264-423E750F0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08" r="15458" b="-1"/>
          <a:stretch/>
        </p:blipFill>
        <p:spPr>
          <a:xfrm>
            <a:off x="9111343" y="10"/>
            <a:ext cx="3080657" cy="685799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FA09F29-0073-27BB-3630-07100BC0C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982" y="395287"/>
            <a:ext cx="62293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2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CE82FC2-F860-45B2-A3D6-C0687566A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AE907D-B057-4259-A679-952AEED00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48" y="0"/>
            <a:ext cx="1221114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112905" cy="2787805"/>
          </a:xfrm>
          <a:prstGeom prst="rect">
            <a:avLst/>
          </a:prstGeom>
          <a:ln>
            <a:noFill/>
          </a:ln>
          <a:effectLst>
            <a:outerShdw blurRad="254000" dist="139700" dir="522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29BEE-13D1-4CDD-8A7D-0A9F9688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900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DE43231-D021-35AC-3264-423E750F0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08" r="15458" b="-1"/>
          <a:stretch/>
        </p:blipFill>
        <p:spPr>
          <a:xfrm>
            <a:off x="9263743" y="10"/>
            <a:ext cx="2928257" cy="685799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4AF68AA-84B8-9A96-68FC-B1E7A70B7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65" y="1945140"/>
            <a:ext cx="7769986" cy="243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9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CE82FC2-F860-45B2-A3D6-C0687566A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AE907D-B057-4259-A679-952AEED00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48" y="0"/>
            <a:ext cx="1221114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112905" cy="2787805"/>
          </a:xfrm>
          <a:prstGeom prst="rect">
            <a:avLst/>
          </a:prstGeom>
          <a:ln>
            <a:noFill/>
          </a:ln>
          <a:effectLst>
            <a:outerShdw blurRad="254000" dist="139700" dir="522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29BEE-13D1-4CDD-8A7D-0A9F9688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900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DE43231-D021-35AC-3264-423E750F0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08" r="15458" b="-1"/>
          <a:stretch/>
        </p:blipFill>
        <p:spPr>
          <a:xfrm>
            <a:off x="10003971" y="10"/>
            <a:ext cx="2188029" cy="685799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9DF9333-F7D9-D0B5-9E43-2D088EA5C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846" y="569635"/>
            <a:ext cx="7912554" cy="28593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6DE5CD6-318F-E1DE-3F9E-CC23A3911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228" y="3429000"/>
            <a:ext cx="2659515" cy="328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4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CE82FC2-F860-45B2-A3D6-C0687566A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AE907D-B057-4259-A679-952AEED00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48" y="0"/>
            <a:ext cx="1221114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112905" cy="2787805"/>
          </a:xfrm>
          <a:prstGeom prst="rect">
            <a:avLst/>
          </a:prstGeom>
          <a:ln>
            <a:noFill/>
          </a:ln>
          <a:effectLst>
            <a:outerShdw blurRad="254000" dist="139700" dir="522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29BEE-13D1-4CDD-8A7D-0A9F9688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900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DE43231-D021-35AC-3264-423E750F0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08" r="15458" b="-1"/>
          <a:stretch/>
        </p:blipFill>
        <p:spPr>
          <a:xfrm>
            <a:off x="10003971" y="10"/>
            <a:ext cx="2188029" cy="685799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167F8B4-8597-6BBB-903D-569CC8F7D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37" y="1028700"/>
            <a:ext cx="81343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3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CE82FC2-F860-45B2-A3D6-C0687566A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AE907D-B057-4259-A679-952AEED00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48" y="0"/>
            <a:ext cx="1221114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112905" cy="2787805"/>
          </a:xfrm>
          <a:prstGeom prst="rect">
            <a:avLst/>
          </a:prstGeom>
          <a:ln>
            <a:noFill/>
          </a:ln>
          <a:effectLst>
            <a:outerShdw blurRad="254000" dist="139700" dir="522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629BEE-13D1-4CDD-8A7D-0A9F9688B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900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DE43231-D021-35AC-3264-423E750F0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08" r="15458" b="-1"/>
          <a:stretch/>
        </p:blipFill>
        <p:spPr>
          <a:xfrm>
            <a:off x="10003971" y="10"/>
            <a:ext cx="2188029" cy="685799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B0C2246-DB67-AC70-D29E-CCD9E1C83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96" y="930729"/>
            <a:ext cx="81343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92922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AnalogousFromRegularSeedRightStep">
      <a:dk1>
        <a:srgbClr val="000000"/>
      </a:dk1>
      <a:lt1>
        <a:srgbClr val="FFFFFF"/>
      </a:lt1>
      <a:dk2>
        <a:srgbClr val="1A1E2F"/>
      </a:dk2>
      <a:lt2>
        <a:srgbClr val="F3F0F1"/>
      </a:lt2>
      <a:accent1>
        <a:srgbClr val="21B87B"/>
      </a:accent1>
      <a:accent2>
        <a:srgbClr val="14B2B4"/>
      </a:accent2>
      <a:accent3>
        <a:srgbClr val="2995E7"/>
      </a:accent3>
      <a:accent4>
        <a:srgbClr val="1B37D6"/>
      </a:accent4>
      <a:accent5>
        <a:srgbClr val="5B29E7"/>
      </a:accent5>
      <a:accent6>
        <a:srgbClr val="9817D5"/>
      </a:accent6>
      <a:hlink>
        <a:srgbClr val="BF3F73"/>
      </a:hlink>
      <a:folHlink>
        <a:srgbClr val="7F7F7F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</Words>
  <Application>Microsoft Office PowerPoint</Application>
  <PresentationFormat>Panorámica</PresentationFormat>
  <Paragraphs>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Bierstadt</vt:lpstr>
      <vt:lpstr>BevelVTI</vt:lpstr>
      <vt:lpstr>Data de niños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de niños</dc:title>
  <dc:creator>Jorge Martin Del Aguila Panduro</dc:creator>
  <cp:lastModifiedBy>Jorge Martin Del Aguila Panduro</cp:lastModifiedBy>
  <cp:revision>1</cp:revision>
  <dcterms:created xsi:type="dcterms:W3CDTF">2024-04-19T03:29:53Z</dcterms:created>
  <dcterms:modified xsi:type="dcterms:W3CDTF">2024-04-19T03:36:17Z</dcterms:modified>
</cp:coreProperties>
</file>