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4660"/>
  </p:normalViewPr>
  <p:slideViewPr>
    <p:cSldViewPr>
      <p:cViewPr>
        <p:scale>
          <a:sx n="95" d="100"/>
          <a:sy n="95" d="100"/>
        </p:scale>
        <p:origin x="-116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725DF-80F6-4D9F-A7AF-7CFAAA7FFC20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85926"/>
            <a:ext cx="6400800" cy="4429156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Virtual Voting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5850" y="0"/>
            <a:ext cx="42481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928802"/>
            <a:ext cx="33528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0"/>
            <a:ext cx="34289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357298"/>
            <a:ext cx="39814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0"/>
            <a:ext cx="392905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00174"/>
            <a:ext cx="37338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36" y="0"/>
            <a:ext cx="400049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214554"/>
            <a:ext cx="35337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0"/>
            <a:ext cx="392905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214554"/>
            <a:ext cx="38576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0"/>
            <a:ext cx="38576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857364"/>
            <a:ext cx="38004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4657730" cy="3829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0"/>
            <a:ext cx="371474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36385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-2469"/>
            <a:ext cx="4071934" cy="686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2</Words>
  <Application>Microsoft Office PowerPoint</Application>
  <PresentationFormat>On-screen Show (4:3)</PresentationFormat>
  <Paragraphs>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Jiitu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vikas.hassija</dc:creator>
  <cp:lastModifiedBy>hp</cp:lastModifiedBy>
  <cp:revision>168</cp:revision>
  <dcterms:created xsi:type="dcterms:W3CDTF">2018-10-17T09:30:17Z</dcterms:created>
  <dcterms:modified xsi:type="dcterms:W3CDTF">2019-06-26T18:23:32Z</dcterms:modified>
</cp:coreProperties>
</file>