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749e92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749e92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749e920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749e920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749e92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749e92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749e92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749e92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749e920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749e920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b7f839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b7f839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749e920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749e920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317100" y="132025"/>
            <a:ext cx="2739975" cy="1957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rubleenkaur22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FUNDAMENTALS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9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RUBLEEN KAUR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90">
                <a:latin typeface="Times New Roman"/>
                <a:ea typeface="Times New Roman"/>
                <a:cs typeface="Times New Roman"/>
                <a:sym typeface="Times New Roman"/>
              </a:rPr>
              <a:t>Syllabus :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 Getting Started with Java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Print Line 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Comments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main() Method 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Classes and OOPS 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Your First Java Program - Hello World 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/>
              <a:t>    Understanding Variables and DataTypes</a:t>
            </a:r>
            <a:endParaRPr sz="4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 Declaring a Variable 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Java Keywords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Primitive Data Types 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Strings 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Static Typing</a:t>
            </a:r>
            <a:endParaRPr sz="2100">
              <a:solidFill>
                <a:schemeClr val="dk1"/>
              </a:solidFill>
            </a:endParaRPr>
          </a:p>
          <a:p>
            <a:pPr indent="-3619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Final Keyword in Java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/>
              <a:t>Java Operators</a:t>
            </a:r>
            <a:endParaRPr sz="39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 Arithmetic operators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Relational operators,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 Logical operators,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Shift operators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Assignment Operators,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Unary operator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Bitwise operators,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Special operators. 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Ternary operators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/>
              <a:t>Decision making in Java</a:t>
            </a:r>
            <a:endParaRPr sz="3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 If statement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 If….Else statement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 if….else ladder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Nested if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Multiple if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Switch... case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Conditional operator vs. if statement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Break and continue in java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/>
              <a:t>Iterative Statements and Loops</a:t>
            </a:r>
            <a:endParaRPr sz="41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For Loop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While Loop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Do while Loop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Algorithms and Programs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Interview Level Questions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Char char="●"/>
            </a:pPr>
            <a:r>
              <a:rPr lang="en-GB" sz="2560"/>
              <a:t>Structured Data Types </a:t>
            </a:r>
            <a:endParaRPr sz="409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Introduction to Arrays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Understanding their use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Algorithms and Programs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Interview Level Questions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 !!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8">
                <a:solidFill>
                  <a:schemeClr val="dk1"/>
                </a:solidFill>
              </a:rPr>
              <a:t>Connect with  me !!</a:t>
            </a:r>
            <a:br>
              <a:rPr lang="en-GB" sz="2008">
                <a:solidFill>
                  <a:schemeClr val="dk1"/>
                </a:solidFill>
              </a:rPr>
            </a:br>
            <a:br>
              <a:rPr lang="en-GB" sz="2008">
                <a:solidFill>
                  <a:schemeClr val="dk1"/>
                </a:solidFill>
              </a:rPr>
            </a:br>
            <a:r>
              <a:rPr lang="en-GB" sz="2008">
                <a:solidFill>
                  <a:schemeClr val="dk1"/>
                </a:solidFill>
              </a:rPr>
              <a:t>Linkedin : </a:t>
            </a:r>
            <a:r>
              <a:rPr lang="en-GB" sz="2008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https://www.linkedin.com/in/rubleenkaur2201/</a:t>
            </a:r>
            <a:br>
              <a:rPr lang="en-GB" sz="2008">
                <a:solidFill>
                  <a:schemeClr val="dk1"/>
                </a:solidFill>
              </a:rPr>
            </a:br>
            <a:br>
              <a:rPr lang="en-GB" sz="2008">
                <a:solidFill>
                  <a:schemeClr val="dk1"/>
                </a:solidFill>
              </a:rPr>
            </a:br>
            <a:r>
              <a:rPr lang="en-GB" sz="2008">
                <a:solidFill>
                  <a:schemeClr val="dk1"/>
                </a:solidFill>
              </a:rPr>
              <a:t>Github :@rubleen1903</a:t>
            </a:r>
            <a:br>
              <a:rPr lang="en-GB" sz="2008">
                <a:solidFill>
                  <a:schemeClr val="dk1"/>
                </a:solidFill>
              </a:rPr>
            </a:br>
            <a:br>
              <a:rPr lang="en-GB" sz="2008">
                <a:solidFill>
                  <a:schemeClr val="dk1"/>
                </a:solidFill>
              </a:rPr>
            </a:br>
            <a:r>
              <a:rPr lang="en-GB" sz="2008">
                <a:solidFill>
                  <a:schemeClr val="dk1"/>
                </a:solidFill>
              </a:rPr>
              <a:t>Twitter : @RubleenHanjra </a:t>
            </a:r>
            <a:br>
              <a:rPr lang="en-GB" sz="2008">
                <a:solidFill>
                  <a:schemeClr val="dk1"/>
                </a:solidFill>
              </a:rPr>
            </a:br>
            <a:br>
              <a:rPr lang="en-GB" sz="2008">
                <a:solidFill>
                  <a:schemeClr val="dk1"/>
                </a:solidFill>
              </a:rPr>
            </a:br>
            <a:r>
              <a:rPr lang="en-GB" sz="2008">
                <a:solidFill>
                  <a:schemeClr val="dk1"/>
                </a:solidFill>
              </a:rPr>
              <a:t>Email : rubleen16@gmail.com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