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C2A"/>
    <a:srgbClr val="09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15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83FBC-EFD4-6F4C-9491-2E48078E95CD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E2E1-1056-5F47-A34E-ABDDED6CE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81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059D9-D8BF-5C47-AAF3-3D106592DC4C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1144-EFE5-D548-AC75-04FDF06E1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41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Einstein_Kopf_ge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39763"/>
            <a:ext cx="3502212" cy="4084111"/>
          </a:xfrm>
          <a:prstGeom prst="rect">
            <a:avLst/>
          </a:prstGeom>
        </p:spPr>
      </p:pic>
      <p:pic>
        <p:nvPicPr>
          <p:cNvPr id="7" name="Bild 6" descr="Einste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88" y="1299882"/>
            <a:ext cx="4010211" cy="2132807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6775" y="3472708"/>
            <a:ext cx="4010025" cy="107897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 smtClean="0"/>
              <a:t>Thema </a:t>
            </a:r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7775575" y="356499"/>
            <a:ext cx="920433" cy="21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3EC2A"/>
                </a:solidFill>
                <a:latin typeface="Myanmar Text"/>
                <a:cs typeface="Myanmar Text"/>
              </a:defRPr>
            </a:lvl1pPr>
          </a:lstStyle>
          <a:p>
            <a:fld id="{E596C342-8986-0745-A958-FE62F03F90DF}" type="datetime1">
              <a:rPr lang="de-DE" smtClean="0"/>
              <a:t>09.11.15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25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247-740A-C24C-89BF-F4DF5DBFCE9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135563" y="361473"/>
            <a:ext cx="2547937" cy="211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F3EC2A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7775575" y="356499"/>
            <a:ext cx="920433" cy="21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3EC2A"/>
                </a:solidFill>
                <a:latin typeface="Myanmar Text"/>
                <a:cs typeface="Myanmar Text"/>
              </a:defRPr>
            </a:lvl1pPr>
          </a:lstStyle>
          <a:p>
            <a:fld id="{DFE6A95A-7279-9E4A-95FD-2FD8383538AE}" type="datetime1">
              <a:rPr lang="de-DE" smtClean="0"/>
              <a:t>09.11.15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2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247-740A-C24C-89BF-F4DF5DBFCE91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135563" y="361473"/>
            <a:ext cx="2547937" cy="211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F3EC2A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4"/>
          </p:nvPr>
        </p:nvSpPr>
        <p:spPr>
          <a:xfrm>
            <a:off x="7775575" y="356499"/>
            <a:ext cx="920433" cy="21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3EC2A"/>
                </a:solidFill>
                <a:latin typeface="Myanmar Text"/>
                <a:cs typeface="Myanmar Text"/>
              </a:defRPr>
            </a:lvl1pPr>
          </a:lstStyle>
          <a:p>
            <a:fld id="{1291CD74-BAD0-7E46-8592-6E38F003682F}" type="datetime1">
              <a:rPr lang="de-DE" smtClean="0"/>
              <a:t>09.11.15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5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247-740A-C24C-89BF-F4DF5DBFCE9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57200" y="1673225"/>
            <a:ext cx="8229600" cy="4094163"/>
          </a:xfrm>
          <a:prstGeom prst="rect">
            <a:avLst/>
          </a:prstGeom>
        </p:spPr>
        <p:txBody>
          <a:bodyPr vert="horz"/>
          <a:lstStyle/>
          <a:p>
            <a:endParaRPr lang="de-DE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135563" y="361473"/>
            <a:ext cx="2547937" cy="211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F3EC2A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7775575" y="356499"/>
            <a:ext cx="920433" cy="21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3EC2A"/>
                </a:solidFill>
                <a:latin typeface="Myanmar Text"/>
                <a:cs typeface="Myanmar Text"/>
              </a:defRPr>
            </a:lvl1pPr>
          </a:lstStyle>
          <a:p>
            <a:fld id="{E77E0BDA-022F-7444-8A12-12AB909977FF}" type="datetime1">
              <a:rPr lang="de-DE" smtClean="0"/>
              <a:t>09.11.15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5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3EC2A"/>
                </a:solidFill>
                <a:latin typeface="Birdman"/>
                <a:cs typeface="Birdman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3EC2A"/>
                </a:solidFill>
                <a:latin typeface="Myanmar Text"/>
                <a:cs typeface="Myanmar Text"/>
              </a:defRPr>
            </a:lvl1pPr>
          </a:lstStyle>
          <a:p>
            <a:fld id="{D77C5247-740A-C24C-89BF-F4DF5DBFCE9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6721475"/>
            <a:ext cx="8229600" cy="0"/>
          </a:xfrm>
          <a:prstGeom prst="line">
            <a:avLst/>
          </a:prstGeom>
          <a:ln w="28575" cmpd="sng">
            <a:solidFill>
              <a:srgbClr val="F3EC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457200" y="274638"/>
            <a:ext cx="8229600" cy="0"/>
          </a:xfrm>
          <a:prstGeom prst="line">
            <a:avLst/>
          </a:prstGeom>
          <a:ln w="28575" cmpd="sng">
            <a:solidFill>
              <a:srgbClr val="F3EC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 10" descr="Silhouet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7" y="5928391"/>
            <a:ext cx="1968753" cy="793084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8686800" y="356499"/>
            <a:ext cx="0" cy="211672"/>
          </a:xfrm>
          <a:prstGeom prst="line">
            <a:avLst/>
          </a:prstGeom>
          <a:ln w="19050" cmpd="sng">
            <a:solidFill>
              <a:srgbClr val="F3EC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7775575" y="356499"/>
            <a:ext cx="0" cy="211672"/>
          </a:xfrm>
          <a:prstGeom prst="line">
            <a:avLst/>
          </a:prstGeom>
          <a:ln w="19050" cmpd="sng">
            <a:solidFill>
              <a:srgbClr val="F3EC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775575" y="356499"/>
            <a:ext cx="920433" cy="21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3EC2A"/>
                </a:solidFill>
                <a:latin typeface="Myanmar Text"/>
                <a:cs typeface="Myanmar Text"/>
              </a:defRPr>
            </a:lvl1pPr>
          </a:lstStyle>
          <a:p>
            <a:fld id="{BAA3691F-5091-5741-9627-92E345E24ED4}" type="datetime1">
              <a:rPr lang="de-DE" smtClean="0"/>
              <a:t>09.11.15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2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baseline="0">
          <a:solidFill>
            <a:srgbClr val="F3EC2A"/>
          </a:solidFill>
          <a:latin typeface="Birdman"/>
          <a:ea typeface="+mj-ea"/>
          <a:cs typeface="Bird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Myanmar Text"/>
          <a:ea typeface="+mn-ea"/>
          <a:cs typeface="Myanmar Tex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Myanmar Text"/>
          <a:ea typeface="+mn-ea"/>
          <a:cs typeface="Myanmar Tex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Myanmar Text"/>
          <a:ea typeface="+mn-ea"/>
          <a:cs typeface="Myanmar Tex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Myanmar Text"/>
          <a:ea typeface="+mn-ea"/>
          <a:cs typeface="Myanmar Tex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Myanmar Text"/>
          <a:ea typeface="+mn-ea"/>
          <a:cs typeface="Myanmar Tex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FD7D3F-93E9-8B49-8F9A-F9EB7E0E71BE}" type="datetime1">
              <a:rPr lang="de-DE" smtClean="0"/>
              <a:t>09.11.15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74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247-740A-C24C-89BF-F4DF5DBFCE91}" type="slidenum">
              <a:rPr lang="de-DE" smtClean="0"/>
              <a:t>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E6A95A-7279-9E4A-95FD-2FD8383538AE}" type="datetime1">
              <a:rPr lang="de-DE" smtClean="0"/>
              <a:t>09.11.15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961188"/>
      </p:ext>
    </p:extLst>
  </p:cSld>
  <p:clrMapOvr>
    <a:masterClrMapping/>
  </p:clrMapOvr>
</p:sld>
</file>

<file path=ppt/theme/theme1.xml><?xml version="1.0" encoding="utf-8"?>
<a:theme xmlns:a="http://schemas.openxmlformats.org/drawingml/2006/main" name="Einstein Motors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Einstein Motorsport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Yannick Lacroix</dc:creator>
  <cp:lastModifiedBy>Yannick Lacroix</cp:lastModifiedBy>
  <cp:revision>14</cp:revision>
  <dcterms:created xsi:type="dcterms:W3CDTF">2015-11-08T11:38:55Z</dcterms:created>
  <dcterms:modified xsi:type="dcterms:W3CDTF">2015-11-09T18:12:07Z</dcterms:modified>
</cp:coreProperties>
</file>