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Espa" charset="1" panose="0200050600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8" Type="http://schemas.openxmlformats.org/officeDocument/2006/relationships/font" Target="fonts/font8.fntdata"/><Relationship Id="rId21" Type="http://schemas.openxmlformats.org/officeDocument/2006/relationships/slide" Target="slides/slide7.xml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7" Type="http://schemas.openxmlformats.org/officeDocument/2006/relationships/font" Target="fonts/font7.fntdata"/><Relationship Id="rId16" Type="http://schemas.openxmlformats.org/officeDocument/2006/relationships/slide" Target="slides/slide2.xml"/><Relationship Id="rId2" Type="http://schemas.openxmlformats.org/officeDocument/2006/relationships/presProps" Target="presProps.xml"/><Relationship Id="rId20" Type="http://schemas.openxmlformats.org/officeDocument/2006/relationships/slide" Target="slides/slide6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slide" Target="slides/slide10.xml"/><Relationship Id="rId6" Type="http://schemas.openxmlformats.org/officeDocument/2006/relationships/font" Target="fonts/font6.fntdata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slide" Target="slides/slide5.xml"/><Relationship Id="rId31" Type="http://schemas.openxmlformats.org/officeDocument/2006/relationships/customXml" Target="../customXml/item3.xml"/><Relationship Id="rId14" Type="http://schemas.openxmlformats.org/officeDocument/2006/relationships/font" Target="fonts/font14.fntdata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30" Type="http://schemas.openxmlformats.org/officeDocument/2006/relationships/customXml" Target="../customXml/item2.xml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224">
            <a:off x="3828975" y="1455257"/>
            <a:ext cx="11948890" cy="7538663"/>
          </a:xfrm>
          <a:custGeom>
            <a:avLst/>
            <a:gdLst/>
            <a:ahLst/>
            <a:cxnLst/>
            <a:rect r="r" b="b" t="t" l="l"/>
            <a:pathLst>
              <a:path h="7538663" w="11948890">
                <a:moveTo>
                  <a:pt x="0" y="0"/>
                </a:moveTo>
                <a:lnTo>
                  <a:pt x="11948889" y="0"/>
                </a:lnTo>
                <a:lnTo>
                  <a:pt x="11948889" y="7538663"/>
                </a:lnTo>
                <a:lnTo>
                  <a:pt x="0" y="75386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224">
            <a:off x="3443586" y="1178780"/>
            <a:ext cx="11948890" cy="7538663"/>
          </a:xfrm>
          <a:custGeom>
            <a:avLst/>
            <a:gdLst/>
            <a:ahLst/>
            <a:cxnLst/>
            <a:rect r="r" b="b" t="t" l="l"/>
            <a:pathLst>
              <a:path h="7538663" w="11948890">
                <a:moveTo>
                  <a:pt x="0" y="0"/>
                </a:moveTo>
                <a:lnTo>
                  <a:pt x="11948889" y="0"/>
                </a:lnTo>
                <a:lnTo>
                  <a:pt x="11948889" y="7538663"/>
                </a:lnTo>
                <a:lnTo>
                  <a:pt x="0" y="7538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142184">
            <a:off x="1289013" y="1772373"/>
            <a:ext cx="1447164" cy="918949"/>
          </a:xfrm>
          <a:custGeom>
            <a:avLst/>
            <a:gdLst/>
            <a:ahLst/>
            <a:cxnLst/>
            <a:rect r="r" b="b" t="t" l="l"/>
            <a:pathLst>
              <a:path h="918949" w="1447164">
                <a:moveTo>
                  <a:pt x="0" y="0"/>
                </a:moveTo>
                <a:lnTo>
                  <a:pt x="1447164" y="0"/>
                </a:lnTo>
                <a:lnTo>
                  <a:pt x="1447164" y="918949"/>
                </a:lnTo>
                <a:lnTo>
                  <a:pt x="0" y="9189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09328" y="6646883"/>
            <a:ext cx="1541998" cy="1073792"/>
          </a:xfrm>
          <a:custGeom>
            <a:avLst/>
            <a:gdLst/>
            <a:ahLst/>
            <a:cxnLst/>
            <a:rect r="r" b="b" t="t" l="l"/>
            <a:pathLst>
              <a:path h="1073792" w="1541998">
                <a:moveTo>
                  <a:pt x="0" y="0"/>
                </a:moveTo>
                <a:lnTo>
                  <a:pt x="1541998" y="0"/>
                </a:lnTo>
                <a:lnTo>
                  <a:pt x="1541998" y="1073792"/>
                </a:lnTo>
                <a:lnTo>
                  <a:pt x="0" y="10737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435769">
            <a:off x="1597399" y="3982451"/>
            <a:ext cx="2618509" cy="2618509"/>
            <a:chOff x="0" y="0"/>
            <a:chExt cx="689648" cy="6896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9649" cy="689649"/>
            </a:xfrm>
            <a:custGeom>
              <a:avLst/>
              <a:gdLst/>
              <a:ahLst/>
              <a:cxnLst/>
              <a:rect r="r" b="b" t="t" l="l"/>
              <a:pathLst>
                <a:path h="689649" w="689649">
                  <a:moveTo>
                    <a:pt x="344824" y="0"/>
                  </a:moveTo>
                  <a:cubicBezTo>
                    <a:pt x="154383" y="0"/>
                    <a:pt x="0" y="154383"/>
                    <a:pt x="0" y="344824"/>
                  </a:cubicBezTo>
                  <a:cubicBezTo>
                    <a:pt x="0" y="535265"/>
                    <a:pt x="154383" y="689649"/>
                    <a:pt x="344824" y="689649"/>
                  </a:cubicBezTo>
                  <a:cubicBezTo>
                    <a:pt x="535265" y="689649"/>
                    <a:pt x="689649" y="535265"/>
                    <a:pt x="689649" y="344824"/>
                  </a:cubicBezTo>
                  <a:cubicBezTo>
                    <a:pt x="689649" y="154383"/>
                    <a:pt x="535265" y="0"/>
                    <a:pt x="344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64655" y="-2020"/>
              <a:ext cx="560339" cy="62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sz="3099" spc="30">
                  <a:solidFill>
                    <a:srgbClr val="FFFFFF"/>
                  </a:solidFill>
                  <a:latin typeface="Kollektif"/>
                </a:rPr>
                <a:t>TPSI 1023</a:t>
              </a:r>
            </a:p>
            <a:p>
              <a:pPr algn="ctr">
                <a:lnSpc>
                  <a:spcPts val="3719"/>
                </a:lnSpc>
              </a:pPr>
              <a:r>
                <a:rPr lang="en-US" sz="3099" spc="30">
                  <a:solidFill>
                    <a:srgbClr val="FFFFFF"/>
                  </a:solidFill>
                  <a:latin typeface="Kollektif"/>
                </a:rPr>
                <a:t>UFCD 5098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-328051">
            <a:off x="16632120" y="2947946"/>
            <a:ext cx="554416" cy="1553825"/>
          </a:xfrm>
          <a:custGeom>
            <a:avLst/>
            <a:gdLst/>
            <a:ahLst/>
            <a:cxnLst/>
            <a:rect r="r" b="b" t="t" l="l"/>
            <a:pathLst>
              <a:path h="1553825" w="554416">
                <a:moveTo>
                  <a:pt x="554416" y="0"/>
                </a:moveTo>
                <a:lnTo>
                  <a:pt x="0" y="0"/>
                </a:lnTo>
                <a:lnTo>
                  <a:pt x="0" y="1553825"/>
                </a:lnTo>
                <a:lnTo>
                  <a:pt x="554416" y="1553825"/>
                </a:lnTo>
                <a:lnTo>
                  <a:pt x="55441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6780" y="6749308"/>
            <a:ext cx="923682" cy="971367"/>
          </a:xfrm>
          <a:custGeom>
            <a:avLst/>
            <a:gdLst/>
            <a:ahLst/>
            <a:cxnLst/>
            <a:rect r="r" b="b" t="t" l="l"/>
            <a:pathLst>
              <a:path h="971367" w="923682">
                <a:moveTo>
                  <a:pt x="0" y="0"/>
                </a:moveTo>
                <a:lnTo>
                  <a:pt x="923681" y="0"/>
                </a:lnTo>
                <a:lnTo>
                  <a:pt x="923681" y="971367"/>
                </a:lnTo>
                <a:lnTo>
                  <a:pt x="0" y="9713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64265" y="6646883"/>
            <a:ext cx="389547" cy="615149"/>
          </a:xfrm>
          <a:custGeom>
            <a:avLst/>
            <a:gdLst/>
            <a:ahLst/>
            <a:cxnLst/>
            <a:rect r="r" b="b" t="t" l="l"/>
            <a:pathLst>
              <a:path h="615149" w="389547">
                <a:moveTo>
                  <a:pt x="0" y="0"/>
                </a:moveTo>
                <a:lnTo>
                  <a:pt x="389547" y="0"/>
                </a:lnTo>
                <a:lnTo>
                  <a:pt x="389547" y="615149"/>
                </a:lnTo>
                <a:lnTo>
                  <a:pt x="0" y="6151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71039" t="0" r="0" b="-203558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3358172" y="6717472"/>
            <a:ext cx="389547" cy="615149"/>
          </a:xfrm>
          <a:custGeom>
            <a:avLst/>
            <a:gdLst/>
            <a:ahLst/>
            <a:cxnLst/>
            <a:rect r="r" b="b" t="t" l="l"/>
            <a:pathLst>
              <a:path h="615149" w="389547">
                <a:moveTo>
                  <a:pt x="389547" y="0"/>
                </a:moveTo>
                <a:lnTo>
                  <a:pt x="0" y="0"/>
                </a:lnTo>
                <a:lnTo>
                  <a:pt x="0" y="615149"/>
                </a:lnTo>
                <a:lnTo>
                  <a:pt x="389547" y="615149"/>
                </a:lnTo>
                <a:lnTo>
                  <a:pt x="38954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71039" t="0" r="0" b="-20355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63068" y="4456446"/>
            <a:ext cx="9909925" cy="177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8"/>
              </a:lnSpc>
            </a:pPr>
            <a:r>
              <a:rPr lang="en-US" sz="14298" spc="142">
                <a:solidFill>
                  <a:srgbClr val="000000"/>
                </a:solidFill>
                <a:latin typeface="Espa"/>
              </a:rPr>
              <a:t>MOTHERBOARD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78360" y="6580185"/>
            <a:ext cx="706473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sz="4300" spc="43">
                <a:solidFill>
                  <a:srgbClr val="000000"/>
                </a:solidFill>
                <a:latin typeface="Kollektif"/>
              </a:rPr>
              <a:t>Afonso Soares, André Silva, Bruno Neves, Filipe Vicente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Conectores de armazenamento (SATA, M.2): Para ligação de dispositivos de armazenamento, como SSDs e HDDs.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Portas de I/O: Incluem USB, HDMI, Ethernet e outras para ligação de dispositivos externos.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5708212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TIPOS DE MOTHERBOARD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436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Existem vários formatos de placas-mãe, incluindo ATX, microATX, e Mini-ITX, diferenciando-se principalmente em tamanho e quantidade de slots de expansão. </a:t>
            </a:r>
          </a:p>
          <a:p>
            <a:pPr>
              <a:lnSpc>
                <a:spcPts val="561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5708212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TIPOS DE MOTHERBOARD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94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A escolha do formato depende do caso de uso, como montagem de um PC para jogos, um servidor, ou um sistema compacto.</a:t>
            </a:r>
          </a:p>
          <a:p>
            <a:pPr>
              <a:lnSpc>
                <a:spcPts val="5616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5708212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CONCLUSÃO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94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A placa-mãe é essencial para o desempenho e expansão do computador. Escolher a certa garante um sistema eficiente e duradouro.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3303" y="1028700"/>
            <a:ext cx="7692341" cy="12591630"/>
          </a:xfrm>
          <a:custGeom>
            <a:avLst/>
            <a:gdLst/>
            <a:ahLst/>
            <a:cxnLst/>
            <a:rect r="r" b="b" t="t" l="l"/>
            <a:pathLst>
              <a:path h="12591630" w="7692341">
                <a:moveTo>
                  <a:pt x="0" y="0"/>
                </a:moveTo>
                <a:lnTo>
                  <a:pt x="7692342" y="0"/>
                </a:lnTo>
                <a:lnTo>
                  <a:pt x="7692342" y="12591630"/>
                </a:lnTo>
                <a:lnTo>
                  <a:pt x="0" y="1259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0276" y="359293"/>
            <a:ext cx="7692341" cy="12591630"/>
          </a:xfrm>
          <a:custGeom>
            <a:avLst/>
            <a:gdLst/>
            <a:ahLst/>
            <a:cxnLst/>
            <a:rect r="r" b="b" t="t" l="l"/>
            <a:pathLst>
              <a:path h="12591630" w="7692341">
                <a:moveTo>
                  <a:pt x="0" y="0"/>
                </a:moveTo>
                <a:lnTo>
                  <a:pt x="7692342" y="0"/>
                </a:lnTo>
                <a:lnTo>
                  <a:pt x="7692342" y="12591630"/>
                </a:lnTo>
                <a:lnTo>
                  <a:pt x="0" y="125916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9186" y="1617207"/>
            <a:ext cx="612231" cy="777660"/>
          </a:xfrm>
          <a:custGeom>
            <a:avLst/>
            <a:gdLst/>
            <a:ahLst/>
            <a:cxnLst/>
            <a:rect r="r" b="b" t="t" l="l"/>
            <a:pathLst>
              <a:path h="777660" w="612231">
                <a:moveTo>
                  <a:pt x="0" y="0"/>
                </a:moveTo>
                <a:lnTo>
                  <a:pt x="612231" y="0"/>
                </a:lnTo>
                <a:lnTo>
                  <a:pt x="612231" y="777660"/>
                </a:lnTo>
                <a:lnTo>
                  <a:pt x="0" y="7776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1838320">
            <a:off x="12180337" y="6663316"/>
            <a:ext cx="1988444" cy="1542990"/>
          </a:xfrm>
          <a:custGeom>
            <a:avLst/>
            <a:gdLst/>
            <a:ahLst/>
            <a:cxnLst/>
            <a:rect r="r" b="b" t="t" l="l"/>
            <a:pathLst>
              <a:path h="1542990" w="1988444">
                <a:moveTo>
                  <a:pt x="1988444" y="1542989"/>
                </a:moveTo>
                <a:lnTo>
                  <a:pt x="0" y="1542989"/>
                </a:lnTo>
                <a:lnTo>
                  <a:pt x="0" y="0"/>
                </a:lnTo>
                <a:lnTo>
                  <a:pt x="1988444" y="0"/>
                </a:lnTo>
                <a:lnTo>
                  <a:pt x="1988444" y="154298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79132" y="5325695"/>
            <a:ext cx="2892340" cy="120952"/>
          </a:xfrm>
          <a:custGeom>
            <a:avLst/>
            <a:gdLst/>
            <a:ahLst/>
            <a:cxnLst/>
            <a:rect r="r" b="b" t="t" l="l"/>
            <a:pathLst>
              <a:path h="120952" w="2892340">
                <a:moveTo>
                  <a:pt x="0" y="0"/>
                </a:moveTo>
                <a:lnTo>
                  <a:pt x="2892339" y="0"/>
                </a:lnTo>
                <a:lnTo>
                  <a:pt x="2892339" y="120952"/>
                </a:lnTo>
                <a:lnTo>
                  <a:pt x="0" y="1209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20095" y="2376790"/>
            <a:ext cx="580709" cy="596991"/>
          </a:xfrm>
          <a:custGeom>
            <a:avLst/>
            <a:gdLst/>
            <a:ahLst/>
            <a:cxnLst/>
            <a:rect r="r" b="b" t="t" l="l"/>
            <a:pathLst>
              <a:path h="596991" w="580709">
                <a:moveTo>
                  <a:pt x="0" y="0"/>
                </a:moveTo>
                <a:lnTo>
                  <a:pt x="580709" y="0"/>
                </a:lnTo>
                <a:lnTo>
                  <a:pt x="580709" y="596991"/>
                </a:lnTo>
                <a:lnTo>
                  <a:pt x="0" y="596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68860" y="3801308"/>
            <a:ext cx="6490440" cy="106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8499" spc="84">
                <a:solidFill>
                  <a:srgbClr val="000000"/>
                </a:solidFill>
                <a:latin typeface="Espa"/>
              </a:rPr>
              <a:t>ÍNDICE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20275" y="2370485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INTRODUÇÃO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0275" y="4217507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20275" y="6065358"/>
            <a:ext cx="4771960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TIPOS DE MOTHERBOARD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0275" y="7913209"/>
            <a:ext cx="4771960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CONCLUSÃO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520095" y="4223812"/>
            <a:ext cx="580709" cy="596991"/>
          </a:xfrm>
          <a:custGeom>
            <a:avLst/>
            <a:gdLst/>
            <a:ahLst/>
            <a:cxnLst/>
            <a:rect r="r" b="b" t="t" l="l"/>
            <a:pathLst>
              <a:path h="596991" w="580709">
                <a:moveTo>
                  <a:pt x="0" y="0"/>
                </a:moveTo>
                <a:lnTo>
                  <a:pt x="580709" y="0"/>
                </a:lnTo>
                <a:lnTo>
                  <a:pt x="580709" y="596991"/>
                </a:lnTo>
                <a:lnTo>
                  <a:pt x="0" y="596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20095" y="6071663"/>
            <a:ext cx="580709" cy="596991"/>
          </a:xfrm>
          <a:custGeom>
            <a:avLst/>
            <a:gdLst/>
            <a:ahLst/>
            <a:cxnLst/>
            <a:rect r="r" b="b" t="t" l="l"/>
            <a:pathLst>
              <a:path h="596991" w="580709">
                <a:moveTo>
                  <a:pt x="0" y="0"/>
                </a:moveTo>
                <a:lnTo>
                  <a:pt x="580709" y="0"/>
                </a:lnTo>
                <a:lnTo>
                  <a:pt x="580709" y="596991"/>
                </a:lnTo>
                <a:lnTo>
                  <a:pt x="0" y="596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20095" y="7919514"/>
            <a:ext cx="580709" cy="596991"/>
          </a:xfrm>
          <a:custGeom>
            <a:avLst/>
            <a:gdLst/>
            <a:ahLst/>
            <a:cxnLst/>
            <a:rect r="r" b="b" t="t" l="l"/>
            <a:pathLst>
              <a:path h="596991" w="580709">
                <a:moveTo>
                  <a:pt x="0" y="0"/>
                </a:moveTo>
                <a:lnTo>
                  <a:pt x="580709" y="0"/>
                </a:lnTo>
                <a:lnTo>
                  <a:pt x="580709" y="596991"/>
                </a:lnTo>
                <a:lnTo>
                  <a:pt x="0" y="596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INTRODUÇÃO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94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A placa-mãe é o alicerce de um computador, interligando CPU, memória, e outros componentes essenciais, essencial para desempenho e expansão.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94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A placa-mãe conecta a CPU, RAM, dispositivos de expansão e armazenamento, com um chipset que coordena essa comunicação.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Suporta diversos padrões de memória e conexões, adaptando-se à evolução dos componentes.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Socket do CPU: Local de instalação do processador, fundamental para o processamento de dados.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Slots de RAM: Espaços para instalação da memória do sistema, essenciais para a velocidade e capacidade de multitarefas.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23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Chipset: Controla a comunicação entre o processador, a memória e outros componentes.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499" r="0" b="-76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7339" y="1404554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5" y="0"/>
                </a:lnTo>
                <a:lnTo>
                  <a:pt x="14796655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5055" y="1028700"/>
            <a:ext cx="14796655" cy="8178515"/>
          </a:xfrm>
          <a:custGeom>
            <a:avLst/>
            <a:gdLst/>
            <a:ahLst/>
            <a:cxnLst/>
            <a:rect r="r" b="b" t="t" l="l"/>
            <a:pathLst>
              <a:path h="8178515" w="14796655">
                <a:moveTo>
                  <a:pt x="0" y="0"/>
                </a:moveTo>
                <a:lnTo>
                  <a:pt x="14796654" y="0"/>
                </a:lnTo>
                <a:lnTo>
                  <a:pt x="14796654" y="8178515"/>
                </a:lnTo>
                <a:lnTo>
                  <a:pt x="0" y="8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404554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5" y="0"/>
                </a:lnTo>
                <a:lnTo>
                  <a:pt x="753705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848" y="6615106"/>
            <a:ext cx="753705" cy="1080580"/>
          </a:xfrm>
          <a:custGeom>
            <a:avLst/>
            <a:gdLst/>
            <a:ahLst/>
            <a:cxnLst/>
            <a:rect r="r" b="b" t="t" l="l"/>
            <a:pathLst>
              <a:path h="1080580" w="753705">
                <a:moveTo>
                  <a:pt x="0" y="0"/>
                </a:moveTo>
                <a:lnTo>
                  <a:pt x="753704" y="0"/>
                </a:lnTo>
                <a:lnTo>
                  <a:pt x="753704" y="1080580"/>
                </a:lnTo>
                <a:lnTo>
                  <a:pt x="0" y="108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97627">
            <a:off x="-884208" y="1825703"/>
            <a:ext cx="1768415" cy="1231460"/>
          </a:xfrm>
          <a:custGeom>
            <a:avLst/>
            <a:gdLst/>
            <a:ahLst/>
            <a:cxnLst/>
            <a:rect r="r" b="b" t="t" l="l"/>
            <a:pathLst>
              <a:path h="1231460" w="1768415">
                <a:moveTo>
                  <a:pt x="0" y="0"/>
                </a:moveTo>
                <a:lnTo>
                  <a:pt x="1768416" y="0"/>
                </a:lnTo>
                <a:lnTo>
                  <a:pt x="1768416" y="1231460"/>
                </a:lnTo>
                <a:lnTo>
                  <a:pt x="0" y="1231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5515" y="3364350"/>
            <a:ext cx="4093871" cy="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45">
                <a:solidFill>
                  <a:srgbClr val="000000"/>
                </a:solidFill>
                <a:latin typeface="Espa"/>
              </a:rPr>
              <a:t>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9249" y="4324120"/>
            <a:ext cx="11809502" cy="294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6"/>
              </a:lnSpc>
            </a:pPr>
            <a:r>
              <a:rPr lang="en-US" sz="4680" spc="46">
                <a:solidFill>
                  <a:srgbClr val="000000"/>
                </a:solidFill>
                <a:latin typeface="Kollektif"/>
              </a:rPr>
              <a:t>Slots de expansão (PCIe): Permitem a adição de placas de vídeo, placas de som e outras para aumentar a funcionalidade do computador.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FAF1DC4EC97D4CBD6D3FC83392544F" ma:contentTypeVersion="13" ma:contentTypeDescription="Create a new document." ma:contentTypeScope="" ma:versionID="a81ea2fae34b82369a84181d53e1d327">
  <xsd:schema xmlns:xsd="http://www.w3.org/2001/XMLSchema" xmlns:xs="http://www.w3.org/2001/XMLSchema" xmlns:p="http://schemas.microsoft.com/office/2006/metadata/properties" xmlns:ns2="3b939fcb-c39b-47de-b543-b47777e9d197" xmlns:ns3="a364a7a8-2f00-45df-abf8-53ddfd093efb" targetNamespace="http://schemas.microsoft.com/office/2006/metadata/properties" ma:root="true" ma:fieldsID="54557ce363afbcee4eddcfff6a5e1470" ns2:_="" ns3:_="">
    <xsd:import namespace="3b939fcb-c39b-47de-b543-b47777e9d197"/>
    <xsd:import namespace="a364a7a8-2f00-45df-abf8-53ddfd093ef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9fcb-c39b-47de-b543-b47777e9d19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4a7a8-2f00-45df-abf8-53ddfd093e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edb925-2081-4470-bc00-63c1966ec2d4}" ma:internalName="TaxCatchAll" ma:showField="CatchAllData" ma:web="a364a7a8-2f00-45df-abf8-53ddfd093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b939fcb-c39b-47de-b543-b47777e9d197" xsi:nil="true"/>
    <TaxCatchAll xmlns="a364a7a8-2f00-45df-abf8-53ddfd093efb" xsi:nil="true"/>
    <lcf76f155ced4ddcb4097134ff3c332f xmlns="3b939fcb-c39b-47de-b543-b47777e9d1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0A2057-3D0A-4157-8EC6-AC0EF773BC14}"/>
</file>

<file path=customXml/itemProps2.xml><?xml version="1.0" encoding="utf-8"?>
<ds:datastoreItem xmlns:ds="http://schemas.openxmlformats.org/officeDocument/2006/customXml" ds:itemID="{67F5E240-ED73-4262-82EB-390466A76E5A}"/>
</file>

<file path=customXml/itemProps3.xml><?xml version="1.0" encoding="utf-8"?>
<ds:datastoreItem xmlns:ds="http://schemas.openxmlformats.org/officeDocument/2006/customXml" ds:itemID="{3AB6DEF0-7AED-43F2-8A2C-3BB12D7152E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Motherboard</dc:title>
  <cp:revision>1</cp:revision>
  <dcterms:created xsi:type="dcterms:W3CDTF">2006-08-16T00:00:00Z</dcterms:created>
  <dcterms:modified xsi:type="dcterms:W3CDTF">2011-08-01T06:04:30Z</dcterms:modified>
  <dc:identifier>DAF85KNR4Jc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0x010100C9FAF1DC4EC97D4CBD6D3FC83392544F</vt:lpwstr>
  </property>
</Properties>
</file>