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32" autoAdjust="0"/>
  </p:normalViewPr>
  <p:slideViewPr>
    <p:cSldViewPr snapToGrid="0">
      <p:cViewPr varScale="1">
        <p:scale>
          <a:sx n="78" d="100"/>
          <a:sy n="78" d="100"/>
        </p:scale>
        <p:origin x="17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9D2FB-87C1-43BD-A349-25706BC0614F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653878C-64E3-40D9-B0D0-7C4D066886AA}">
      <dgm:prSet phldrT="[テキスト]"/>
      <dgm:spPr/>
      <dgm:t>
        <a:bodyPr/>
        <a:lstStyle/>
        <a:p>
          <a:r>
            <a:rPr kumimoji="1" lang="ja-JP" altLang="en-US" dirty="0"/>
            <a:t>投げた点数を合計することができる</a:t>
          </a:r>
        </a:p>
      </dgm:t>
    </dgm:pt>
    <dgm:pt modelId="{E39B5FB6-5D8A-46E1-AA3D-509B71DDEAEF}" type="parTrans" cxnId="{D91298DA-9595-46A4-8801-04508080CE30}">
      <dgm:prSet/>
      <dgm:spPr/>
      <dgm:t>
        <a:bodyPr/>
        <a:lstStyle/>
        <a:p>
          <a:endParaRPr kumimoji="1" lang="ja-JP" altLang="en-US"/>
        </a:p>
      </dgm:t>
    </dgm:pt>
    <dgm:pt modelId="{5F34B185-25FE-43AF-9AA0-D44F4048E13C}" type="sibTrans" cxnId="{D91298DA-9595-46A4-8801-04508080CE30}">
      <dgm:prSet/>
      <dgm:spPr/>
      <dgm:t>
        <a:bodyPr/>
        <a:lstStyle/>
        <a:p>
          <a:endParaRPr kumimoji="1" lang="ja-JP" altLang="en-US"/>
        </a:p>
      </dgm:t>
    </dgm:pt>
    <dgm:pt modelId="{565E2C69-FDDA-4742-85EA-38C0CE35F016}">
      <dgm:prSet phldrT="[テキスト]"/>
      <dgm:spPr/>
      <dgm:t>
        <a:bodyPr/>
        <a:lstStyle/>
        <a:p>
          <a:r>
            <a:rPr kumimoji="1" lang="ja-JP" altLang="en-US" dirty="0"/>
            <a:t>スペアを取ったときのボーナスを計算できる</a:t>
          </a:r>
        </a:p>
      </dgm:t>
    </dgm:pt>
    <dgm:pt modelId="{F3A7DD0B-7E34-4514-9460-CB6B03408DF1}" type="parTrans" cxnId="{A6873DCB-DEEA-4E12-9F24-E51A4C5CE25A}">
      <dgm:prSet/>
      <dgm:spPr/>
      <dgm:t>
        <a:bodyPr/>
        <a:lstStyle/>
        <a:p>
          <a:endParaRPr kumimoji="1" lang="ja-JP" altLang="en-US"/>
        </a:p>
      </dgm:t>
    </dgm:pt>
    <dgm:pt modelId="{9A53D58C-E47C-43CE-8682-87DD353C1DC2}" type="sibTrans" cxnId="{A6873DCB-DEEA-4E12-9F24-E51A4C5CE25A}">
      <dgm:prSet/>
      <dgm:spPr/>
      <dgm:t>
        <a:bodyPr/>
        <a:lstStyle/>
        <a:p>
          <a:endParaRPr kumimoji="1" lang="ja-JP" altLang="en-US"/>
        </a:p>
      </dgm:t>
    </dgm:pt>
    <dgm:pt modelId="{5F8466FE-27E6-4163-BCEE-8496F841FD91}">
      <dgm:prSet phldrT="[テキスト]"/>
      <dgm:spPr/>
      <dgm:t>
        <a:bodyPr/>
        <a:lstStyle/>
        <a:p>
          <a:r>
            <a:rPr kumimoji="1" lang="ja-JP" altLang="en-US" dirty="0"/>
            <a:t>ストライクを取ったときのボーナスを計算できる</a:t>
          </a:r>
        </a:p>
      </dgm:t>
    </dgm:pt>
    <dgm:pt modelId="{723B9F0E-60D3-4C38-BC70-418FD4603DD3}" type="parTrans" cxnId="{43AE948C-15BC-4FEA-95F2-71B1FCAB93BB}">
      <dgm:prSet/>
      <dgm:spPr/>
      <dgm:t>
        <a:bodyPr/>
        <a:lstStyle/>
        <a:p>
          <a:endParaRPr kumimoji="1" lang="ja-JP" altLang="en-US"/>
        </a:p>
      </dgm:t>
    </dgm:pt>
    <dgm:pt modelId="{A7F229B1-9F41-4D29-B036-D5BF0D5DE8F5}" type="sibTrans" cxnId="{43AE948C-15BC-4FEA-95F2-71B1FCAB93BB}">
      <dgm:prSet/>
      <dgm:spPr/>
      <dgm:t>
        <a:bodyPr/>
        <a:lstStyle/>
        <a:p>
          <a:endParaRPr kumimoji="1" lang="ja-JP" altLang="en-US"/>
        </a:p>
      </dgm:t>
    </dgm:pt>
    <dgm:pt modelId="{120DD4B9-5D0E-4902-9E34-FE5EDD69F29D}">
      <dgm:prSet phldrT="[テキスト]"/>
      <dgm:spPr/>
      <dgm:t>
        <a:bodyPr/>
        <a:lstStyle/>
        <a:p>
          <a:r>
            <a:rPr kumimoji="1" lang="ja-JP" altLang="en-US" dirty="0"/>
            <a:t>フレームごとの合計を計算できる</a:t>
          </a:r>
        </a:p>
      </dgm:t>
    </dgm:pt>
    <dgm:pt modelId="{D7CE3D3A-0425-4ADE-93A6-8D78CBD8B6BB}" type="parTrans" cxnId="{F2CD69EC-B8E2-463C-8F79-06867A4E858D}">
      <dgm:prSet/>
      <dgm:spPr/>
      <dgm:t>
        <a:bodyPr/>
        <a:lstStyle/>
        <a:p>
          <a:endParaRPr kumimoji="1" lang="ja-JP" altLang="en-US"/>
        </a:p>
      </dgm:t>
    </dgm:pt>
    <dgm:pt modelId="{9D0EFD91-4FC9-4CD7-920F-528DA1BD9372}" type="sibTrans" cxnId="{F2CD69EC-B8E2-463C-8F79-06867A4E858D}">
      <dgm:prSet/>
      <dgm:spPr/>
      <dgm:t>
        <a:bodyPr/>
        <a:lstStyle/>
        <a:p>
          <a:endParaRPr kumimoji="1" lang="ja-JP" altLang="en-US"/>
        </a:p>
      </dgm:t>
    </dgm:pt>
    <dgm:pt modelId="{8AE8ABB5-CFF6-42CD-9AA5-4C131EA1FD2C}">
      <dgm:prSet phldrT="[テキスト]"/>
      <dgm:spPr/>
      <dgm:t>
        <a:bodyPr/>
        <a:lstStyle/>
        <a:p>
          <a:r>
            <a:rPr kumimoji="1" lang="ja-JP" altLang="en-US" dirty="0"/>
            <a:t>その他</a:t>
          </a:r>
        </a:p>
      </dgm:t>
    </dgm:pt>
    <dgm:pt modelId="{35BBD848-C510-40D1-A0F6-9EB54B83D420}" type="parTrans" cxnId="{3AD05000-1D65-4D5F-B308-6E2D1507C0A1}">
      <dgm:prSet/>
      <dgm:spPr/>
      <dgm:t>
        <a:bodyPr/>
        <a:lstStyle/>
        <a:p>
          <a:endParaRPr kumimoji="1" lang="ja-JP" altLang="en-US"/>
        </a:p>
      </dgm:t>
    </dgm:pt>
    <dgm:pt modelId="{B5C69A1D-FF2F-429A-BAC6-84C32900D2DB}" type="sibTrans" cxnId="{3AD05000-1D65-4D5F-B308-6E2D1507C0A1}">
      <dgm:prSet/>
      <dgm:spPr/>
      <dgm:t>
        <a:bodyPr/>
        <a:lstStyle/>
        <a:p>
          <a:endParaRPr kumimoji="1" lang="ja-JP" altLang="en-US"/>
        </a:p>
      </dgm:t>
    </dgm:pt>
    <dgm:pt modelId="{7757740B-1819-4B28-B058-4D86FA4FDA5F}" type="pres">
      <dgm:prSet presAssocID="{4549D2FB-87C1-43BD-A349-25706BC0614F}" presName="linear" presStyleCnt="0">
        <dgm:presLayoutVars>
          <dgm:animLvl val="lvl"/>
          <dgm:resizeHandles val="exact"/>
        </dgm:presLayoutVars>
      </dgm:prSet>
      <dgm:spPr/>
    </dgm:pt>
    <dgm:pt modelId="{C677AB24-B619-4337-B428-D035F517A324}" type="pres">
      <dgm:prSet presAssocID="{A653878C-64E3-40D9-B0D0-7C4D066886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6D14DA8-00FC-4C93-A238-0470A237E97E}" type="pres">
      <dgm:prSet presAssocID="{5F34B185-25FE-43AF-9AA0-D44F4048E13C}" presName="spacer" presStyleCnt="0"/>
      <dgm:spPr/>
    </dgm:pt>
    <dgm:pt modelId="{02A8458E-AE69-4B48-8511-062EDF284827}" type="pres">
      <dgm:prSet presAssocID="{565E2C69-FDDA-4742-85EA-38C0CE35F01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BE073E1-0F77-481B-AD65-993CF567FF5F}" type="pres">
      <dgm:prSet presAssocID="{9A53D58C-E47C-43CE-8682-87DD353C1DC2}" presName="spacer" presStyleCnt="0"/>
      <dgm:spPr/>
    </dgm:pt>
    <dgm:pt modelId="{7E8B52A8-9FF0-4513-B377-0637B6CF0840}" type="pres">
      <dgm:prSet presAssocID="{5F8466FE-27E6-4163-BCEE-8496F841FD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C707724-F70E-4261-9BE3-4B950B588D42}" type="pres">
      <dgm:prSet presAssocID="{A7F229B1-9F41-4D29-B036-D5BF0D5DE8F5}" presName="spacer" presStyleCnt="0"/>
      <dgm:spPr/>
    </dgm:pt>
    <dgm:pt modelId="{FFBBD0F2-FE48-401D-A045-BC73873E79A7}" type="pres">
      <dgm:prSet presAssocID="{120DD4B9-5D0E-4902-9E34-FE5EDD69F29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4CA1D98-9553-48E9-846E-48C3BD17F06A}" type="pres">
      <dgm:prSet presAssocID="{9D0EFD91-4FC9-4CD7-920F-528DA1BD9372}" presName="spacer" presStyleCnt="0"/>
      <dgm:spPr/>
    </dgm:pt>
    <dgm:pt modelId="{8F6B2EFB-ACE3-4CA7-9E3F-748E4319D614}" type="pres">
      <dgm:prSet presAssocID="{8AE8ABB5-CFF6-42CD-9AA5-4C131EA1FD2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AD05000-1D65-4D5F-B308-6E2D1507C0A1}" srcId="{4549D2FB-87C1-43BD-A349-25706BC0614F}" destId="{8AE8ABB5-CFF6-42CD-9AA5-4C131EA1FD2C}" srcOrd="4" destOrd="0" parTransId="{35BBD848-C510-40D1-A0F6-9EB54B83D420}" sibTransId="{B5C69A1D-FF2F-429A-BAC6-84C32900D2DB}"/>
    <dgm:cxn modelId="{12D02B0E-FA14-4B45-B356-C477C25F35FE}" type="presOf" srcId="{A653878C-64E3-40D9-B0D0-7C4D066886AA}" destId="{C677AB24-B619-4337-B428-D035F517A324}" srcOrd="0" destOrd="0" presId="urn:microsoft.com/office/officeart/2005/8/layout/vList2"/>
    <dgm:cxn modelId="{E5803025-11F0-4A8E-9459-6A39D7FEAECE}" type="presOf" srcId="{8AE8ABB5-CFF6-42CD-9AA5-4C131EA1FD2C}" destId="{8F6B2EFB-ACE3-4CA7-9E3F-748E4319D614}" srcOrd="0" destOrd="0" presId="urn:microsoft.com/office/officeart/2005/8/layout/vList2"/>
    <dgm:cxn modelId="{43AE948C-15BC-4FEA-95F2-71B1FCAB93BB}" srcId="{4549D2FB-87C1-43BD-A349-25706BC0614F}" destId="{5F8466FE-27E6-4163-BCEE-8496F841FD91}" srcOrd="2" destOrd="0" parTransId="{723B9F0E-60D3-4C38-BC70-418FD4603DD3}" sibTransId="{A7F229B1-9F41-4D29-B036-D5BF0D5DE8F5}"/>
    <dgm:cxn modelId="{9A5030AF-B92E-4DE8-B1A4-95E0F4885385}" type="presOf" srcId="{5F8466FE-27E6-4163-BCEE-8496F841FD91}" destId="{7E8B52A8-9FF0-4513-B377-0637B6CF0840}" srcOrd="0" destOrd="0" presId="urn:microsoft.com/office/officeart/2005/8/layout/vList2"/>
    <dgm:cxn modelId="{CBC544B1-7929-4D7D-A9D4-104C3C7D8C69}" type="presOf" srcId="{120DD4B9-5D0E-4902-9E34-FE5EDD69F29D}" destId="{FFBBD0F2-FE48-401D-A045-BC73873E79A7}" srcOrd="0" destOrd="0" presId="urn:microsoft.com/office/officeart/2005/8/layout/vList2"/>
    <dgm:cxn modelId="{A6873DCB-DEEA-4E12-9F24-E51A4C5CE25A}" srcId="{4549D2FB-87C1-43BD-A349-25706BC0614F}" destId="{565E2C69-FDDA-4742-85EA-38C0CE35F016}" srcOrd="1" destOrd="0" parTransId="{F3A7DD0B-7E34-4514-9460-CB6B03408DF1}" sibTransId="{9A53D58C-E47C-43CE-8682-87DD353C1DC2}"/>
    <dgm:cxn modelId="{FF38F8D3-9E51-4D54-A62C-A8BD7626AD37}" type="presOf" srcId="{565E2C69-FDDA-4742-85EA-38C0CE35F016}" destId="{02A8458E-AE69-4B48-8511-062EDF284827}" srcOrd="0" destOrd="0" presId="urn:microsoft.com/office/officeart/2005/8/layout/vList2"/>
    <dgm:cxn modelId="{106FF6D9-256D-4F73-9E0D-09D7752516B1}" type="presOf" srcId="{4549D2FB-87C1-43BD-A349-25706BC0614F}" destId="{7757740B-1819-4B28-B058-4D86FA4FDA5F}" srcOrd="0" destOrd="0" presId="urn:microsoft.com/office/officeart/2005/8/layout/vList2"/>
    <dgm:cxn modelId="{D91298DA-9595-46A4-8801-04508080CE30}" srcId="{4549D2FB-87C1-43BD-A349-25706BC0614F}" destId="{A653878C-64E3-40D9-B0D0-7C4D066886AA}" srcOrd="0" destOrd="0" parTransId="{E39B5FB6-5D8A-46E1-AA3D-509B71DDEAEF}" sibTransId="{5F34B185-25FE-43AF-9AA0-D44F4048E13C}"/>
    <dgm:cxn modelId="{F2CD69EC-B8E2-463C-8F79-06867A4E858D}" srcId="{4549D2FB-87C1-43BD-A349-25706BC0614F}" destId="{120DD4B9-5D0E-4902-9E34-FE5EDD69F29D}" srcOrd="3" destOrd="0" parTransId="{D7CE3D3A-0425-4ADE-93A6-8D78CBD8B6BB}" sibTransId="{9D0EFD91-4FC9-4CD7-920F-528DA1BD9372}"/>
    <dgm:cxn modelId="{34719745-7DB7-4972-9669-9A58B04B7842}" type="presParOf" srcId="{7757740B-1819-4B28-B058-4D86FA4FDA5F}" destId="{C677AB24-B619-4337-B428-D035F517A324}" srcOrd="0" destOrd="0" presId="urn:microsoft.com/office/officeart/2005/8/layout/vList2"/>
    <dgm:cxn modelId="{878E7EEC-D931-4B70-B1E5-3E98F166234F}" type="presParOf" srcId="{7757740B-1819-4B28-B058-4D86FA4FDA5F}" destId="{16D14DA8-00FC-4C93-A238-0470A237E97E}" srcOrd="1" destOrd="0" presId="urn:microsoft.com/office/officeart/2005/8/layout/vList2"/>
    <dgm:cxn modelId="{0DE1C211-2B1E-450A-9DF3-96E63199B666}" type="presParOf" srcId="{7757740B-1819-4B28-B058-4D86FA4FDA5F}" destId="{02A8458E-AE69-4B48-8511-062EDF284827}" srcOrd="2" destOrd="0" presId="urn:microsoft.com/office/officeart/2005/8/layout/vList2"/>
    <dgm:cxn modelId="{6FAC0B01-402D-4918-BE35-83B70D1F1455}" type="presParOf" srcId="{7757740B-1819-4B28-B058-4D86FA4FDA5F}" destId="{1BE073E1-0F77-481B-AD65-993CF567FF5F}" srcOrd="3" destOrd="0" presId="urn:microsoft.com/office/officeart/2005/8/layout/vList2"/>
    <dgm:cxn modelId="{3DDDA556-A8B8-4573-8A2E-F4728AAA8E59}" type="presParOf" srcId="{7757740B-1819-4B28-B058-4D86FA4FDA5F}" destId="{7E8B52A8-9FF0-4513-B377-0637B6CF0840}" srcOrd="4" destOrd="0" presId="urn:microsoft.com/office/officeart/2005/8/layout/vList2"/>
    <dgm:cxn modelId="{FFCB5253-98FC-4DBB-B603-89DDE2751F48}" type="presParOf" srcId="{7757740B-1819-4B28-B058-4D86FA4FDA5F}" destId="{DC707724-F70E-4261-9BE3-4B950B588D42}" srcOrd="5" destOrd="0" presId="urn:microsoft.com/office/officeart/2005/8/layout/vList2"/>
    <dgm:cxn modelId="{67BE9D23-706F-451F-9E05-DC2AF2280750}" type="presParOf" srcId="{7757740B-1819-4B28-B058-4D86FA4FDA5F}" destId="{FFBBD0F2-FE48-401D-A045-BC73873E79A7}" srcOrd="6" destOrd="0" presId="urn:microsoft.com/office/officeart/2005/8/layout/vList2"/>
    <dgm:cxn modelId="{C2646918-5E99-4E88-950D-03BA2422BC7A}" type="presParOf" srcId="{7757740B-1819-4B28-B058-4D86FA4FDA5F}" destId="{84CA1D98-9553-48E9-846E-48C3BD17F06A}" srcOrd="7" destOrd="0" presId="urn:microsoft.com/office/officeart/2005/8/layout/vList2"/>
    <dgm:cxn modelId="{5B700DEB-1A9E-458C-AAE6-1B42B42F2A34}" type="presParOf" srcId="{7757740B-1819-4B28-B058-4D86FA4FDA5F}" destId="{8F6B2EFB-ACE3-4CA7-9E3F-748E4319D61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7AB24-B619-4337-B428-D035F517A324}">
      <dsp:nvSpPr>
        <dsp:cNvPr id="0" name=""/>
        <dsp:cNvSpPr/>
      </dsp:nvSpPr>
      <dsp:spPr>
        <a:xfrm>
          <a:off x="0" y="6250"/>
          <a:ext cx="6799262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投げた点数を合計することができる</a:t>
          </a:r>
        </a:p>
      </dsp:txBody>
      <dsp:txXfrm>
        <a:off x="30699" y="36949"/>
        <a:ext cx="6737864" cy="567477"/>
      </dsp:txXfrm>
    </dsp:sp>
    <dsp:sp modelId="{02A8458E-AE69-4B48-8511-062EDF284827}">
      <dsp:nvSpPr>
        <dsp:cNvPr id="0" name=""/>
        <dsp:cNvSpPr/>
      </dsp:nvSpPr>
      <dsp:spPr>
        <a:xfrm>
          <a:off x="0" y="707125"/>
          <a:ext cx="6799262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スペアを取ったときのボーナスを計算できる</a:t>
          </a:r>
        </a:p>
      </dsp:txBody>
      <dsp:txXfrm>
        <a:off x="30699" y="737824"/>
        <a:ext cx="6737864" cy="567477"/>
      </dsp:txXfrm>
    </dsp:sp>
    <dsp:sp modelId="{7E8B52A8-9FF0-4513-B377-0637B6CF0840}">
      <dsp:nvSpPr>
        <dsp:cNvPr id="0" name=""/>
        <dsp:cNvSpPr/>
      </dsp:nvSpPr>
      <dsp:spPr>
        <a:xfrm>
          <a:off x="0" y="1408000"/>
          <a:ext cx="6799262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ストライクを取ったときのボーナスを計算できる</a:t>
          </a:r>
        </a:p>
      </dsp:txBody>
      <dsp:txXfrm>
        <a:off x="30699" y="1438699"/>
        <a:ext cx="6737864" cy="567477"/>
      </dsp:txXfrm>
    </dsp:sp>
    <dsp:sp modelId="{FFBBD0F2-FE48-401D-A045-BC73873E79A7}">
      <dsp:nvSpPr>
        <dsp:cNvPr id="0" name=""/>
        <dsp:cNvSpPr/>
      </dsp:nvSpPr>
      <dsp:spPr>
        <a:xfrm>
          <a:off x="0" y="2108875"/>
          <a:ext cx="6799262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フレームごとの合計を計算できる</a:t>
          </a:r>
        </a:p>
      </dsp:txBody>
      <dsp:txXfrm>
        <a:off x="30699" y="2139574"/>
        <a:ext cx="6737864" cy="567477"/>
      </dsp:txXfrm>
    </dsp:sp>
    <dsp:sp modelId="{8F6B2EFB-ACE3-4CA7-9E3F-748E4319D614}">
      <dsp:nvSpPr>
        <dsp:cNvPr id="0" name=""/>
        <dsp:cNvSpPr/>
      </dsp:nvSpPr>
      <dsp:spPr>
        <a:xfrm>
          <a:off x="0" y="2809750"/>
          <a:ext cx="6799262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その他</a:t>
          </a:r>
        </a:p>
      </dsp:txBody>
      <dsp:txXfrm>
        <a:off x="30699" y="2840449"/>
        <a:ext cx="6737864" cy="567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A9B58B7-112B-4D37-9505-4AE4B1638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E72EA4-4534-426F-80F8-B41E2EEC6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458AF-6457-4D4F-88EB-36221DB2F03E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5BB4ED-A973-487C-941D-6CAC21482C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D8C74B-CF94-4A5E-98A7-A2C5FB3FC8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24CFB-D7C3-4CED-9334-DC2BE33B9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942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A0D00-1D28-4DD1-87C9-E3BEFF368AD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B26D7-EDA8-4AF9-9CE5-66B6C5B1A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64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B26D7-EDA8-4AF9-9CE5-66B6C5B1A38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47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9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28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5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13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01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59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24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0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1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29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9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36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3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2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7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61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B0D872-97D2-42AC-9D23-DAC876305654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66499E-98E5-4AAB-92FD-C75D3D9E3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64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78074-2C59-4C5F-BFFA-A44022F4A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ボウリングプログラムを作ってみよう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8FD66B03-26D1-41FB-81D2-AF4EEC1D8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8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9FE11-89ED-4907-81DC-D767FFFC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受講生の目標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51813-D4CF-4FD1-B72B-32B96AF11C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GitHub Flow </a:t>
            </a:r>
            <a:r>
              <a:rPr kumimoji="1" lang="ja-JP" altLang="en-US" dirty="0"/>
              <a:t>を実践する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ブランチ作成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コミット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Pull Request (PR)</a:t>
            </a:r>
          </a:p>
          <a:p>
            <a:pPr lvl="1"/>
            <a:r>
              <a:rPr kumimoji="1" lang="ja-JP" altLang="en-US" dirty="0"/>
              <a:t>レビュー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マージ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580FF9-CC75-42C1-AA25-CC9E1AFB91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/>
              <a:t>TDD</a:t>
            </a:r>
            <a:r>
              <a:rPr lang="ja-JP" altLang="en-US" dirty="0"/>
              <a:t>を実践する</a:t>
            </a:r>
            <a:endParaRPr lang="en-US" altLang="ja-JP" dirty="0"/>
          </a:p>
          <a:p>
            <a:pPr lvl="1"/>
            <a:r>
              <a:rPr lang="en-US" altLang="ja-JP" dirty="0"/>
              <a:t>Spec </a:t>
            </a:r>
            <a:r>
              <a:rPr lang="ja-JP" altLang="en-US" dirty="0"/>
              <a:t>を書く</a:t>
            </a:r>
            <a:endParaRPr lang="en-US" altLang="ja-JP" dirty="0"/>
          </a:p>
          <a:p>
            <a:pPr lvl="1"/>
            <a:r>
              <a:rPr lang="en-US" altLang="ja-JP" dirty="0"/>
              <a:t>RGR</a:t>
            </a:r>
          </a:p>
          <a:p>
            <a:pPr lvl="2"/>
            <a:r>
              <a:rPr lang="en-US" altLang="ja-JP" dirty="0"/>
              <a:t>Red</a:t>
            </a:r>
          </a:p>
          <a:p>
            <a:pPr lvl="2"/>
            <a:r>
              <a:rPr lang="en-US" altLang="ja-JP" dirty="0"/>
              <a:t>Green</a:t>
            </a:r>
          </a:p>
          <a:p>
            <a:pPr lvl="2"/>
            <a:r>
              <a:rPr lang="en-US" altLang="ja-JP" dirty="0"/>
              <a:t>Refactoring </a:t>
            </a:r>
          </a:p>
          <a:p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0806553-21B1-4F95-B101-BEA774684277}"/>
              </a:ext>
            </a:extLst>
          </p:cNvPr>
          <p:cNvSpPr/>
          <p:nvPr/>
        </p:nvSpPr>
        <p:spPr>
          <a:xfrm>
            <a:off x="3163330" y="5189838"/>
            <a:ext cx="4670854" cy="654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Ruby</a:t>
            </a:r>
            <a:r>
              <a:rPr kumimoji="1" lang="ja-JP" altLang="en-US" dirty="0"/>
              <a:t>の開発を覚えましょう</a:t>
            </a:r>
          </a:p>
        </p:txBody>
      </p:sp>
    </p:spTree>
    <p:extLst>
      <p:ext uri="{BB962C8B-B14F-4D97-AF65-F5344CB8AC3E}">
        <p14:creationId xmlns:p14="http://schemas.microsoft.com/office/powerpoint/2010/main" val="30176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269D0-7E95-453E-A1C1-EA703FAF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ボウリングのバックログ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6F7B5906-7C4A-4489-B196-4915047E4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453494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29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3D040-58E4-40C2-AAD5-941DD1FA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Cycle1 – </a:t>
            </a:r>
            <a:r>
              <a:rPr lang="ja-JP" altLang="en-US" dirty="0"/>
              <a:t>達成目標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5E635-D2F6-41F7-B704-27DC2FA47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投げた点数を合計することができる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ルールの確認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投げたときに倒れたピンの数を合計する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ゲームだと、</a:t>
            </a:r>
            <a:r>
              <a:rPr kumimoji="1" lang="en-US" altLang="ja-JP" dirty="0"/>
              <a:t>20</a:t>
            </a:r>
            <a:r>
              <a:rPr kumimoji="1" lang="ja-JP" altLang="en-US" dirty="0"/>
              <a:t>投する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59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80BD-7406-4A86-B03F-FB2356A0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</a:t>
            </a:r>
            <a:r>
              <a:rPr lang="en-US" altLang="ja-JP" dirty="0"/>
              <a:t>Cycle</a:t>
            </a:r>
            <a:r>
              <a:rPr lang="ja-JP" altLang="en-US" dirty="0"/>
              <a:t>共通</a:t>
            </a:r>
            <a:r>
              <a:rPr lang="en-US" altLang="ja-JP" dirty="0"/>
              <a:t> – </a:t>
            </a:r>
            <a:r>
              <a:rPr lang="ja-JP" altLang="en-US" dirty="0"/>
              <a:t>開発方法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5842AB-3D0D-4C37-AE28-A3D7CDCDE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Spec</a:t>
            </a:r>
            <a:r>
              <a:rPr lang="ja-JP" altLang="en-US" dirty="0"/>
              <a:t>を取得する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8D815-A1AB-4EE1-B0B0-0795431635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GitHub </a:t>
            </a:r>
            <a:r>
              <a:rPr kumimoji="1" lang="ja-JP" altLang="en-US" dirty="0" err="1"/>
              <a:t>にて共</a:t>
            </a:r>
            <a:r>
              <a:rPr kumimoji="1" lang="ja-JP" altLang="en-US" dirty="0"/>
              <a:t>有する</a:t>
            </a:r>
            <a:endParaRPr kumimoji="1" lang="en-US" altLang="ja-JP" dirty="0"/>
          </a:p>
          <a:p>
            <a:r>
              <a:rPr kumimoji="1" lang="en-US" altLang="ja-JP" dirty="0"/>
              <a:t>Spec</a:t>
            </a:r>
            <a:r>
              <a:rPr kumimoji="1" lang="ja-JP" altLang="en-US" dirty="0"/>
              <a:t>を読む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クラス名が判る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メソッド名が判る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メソッドのインタフェースが判る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93F3BC7-40F1-47F6-B982-93C619732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/>
              <a:t>実装する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79021C48-67CC-4A3A-97F9-673F351A42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Git </a:t>
            </a:r>
            <a:r>
              <a:rPr lang="en-US" altLang="ja-JP"/>
              <a:t>branch &amp; checkout</a:t>
            </a:r>
            <a:endParaRPr kumimoji="1" lang="en-US" altLang="ja-JP"/>
          </a:p>
          <a:p>
            <a:r>
              <a:rPr kumimoji="1" lang="en-US" altLang="ja-JP" dirty="0"/>
              <a:t>Spec</a:t>
            </a:r>
            <a:r>
              <a:rPr kumimoji="1" lang="ja-JP" altLang="en-US" dirty="0"/>
              <a:t>を満たすコードを実装する</a:t>
            </a:r>
            <a:endParaRPr kumimoji="1" lang="en-US" altLang="ja-JP" dirty="0"/>
          </a:p>
          <a:p>
            <a:r>
              <a:rPr lang="en-US" altLang="ja-JP" dirty="0"/>
              <a:t>Git </a:t>
            </a:r>
            <a:r>
              <a:rPr kumimoji="1" lang="ja-JP" altLang="en-US" dirty="0"/>
              <a:t>コミット ＆</a:t>
            </a:r>
            <a:r>
              <a:rPr lang="en-US" altLang="ja-JP" dirty="0"/>
              <a:t> </a:t>
            </a:r>
            <a:r>
              <a:rPr lang="ja-JP" altLang="en-US" dirty="0"/>
              <a:t>プッシュ</a:t>
            </a:r>
            <a:endParaRPr lang="en-US" altLang="ja-JP" dirty="0"/>
          </a:p>
          <a:p>
            <a:r>
              <a:rPr kumimoji="1" lang="en-US" altLang="ja-JP" dirty="0"/>
              <a:t>PR</a:t>
            </a:r>
            <a:r>
              <a:rPr kumimoji="1" lang="ja-JP" altLang="en-US" dirty="0"/>
              <a:t>を作成する</a:t>
            </a:r>
            <a:endParaRPr kumimoji="1" lang="en-US" altLang="ja-JP" dirty="0"/>
          </a:p>
          <a:p>
            <a:r>
              <a:rPr kumimoji="1" lang="ja-JP" altLang="en-US" dirty="0"/>
              <a:t>レビューする</a:t>
            </a:r>
            <a:endParaRPr kumimoji="1" lang="en-US" altLang="ja-JP" dirty="0"/>
          </a:p>
          <a:p>
            <a:r>
              <a:rPr kumimoji="1" lang="ja-JP" altLang="en-US" dirty="0"/>
              <a:t>マージする</a:t>
            </a:r>
          </a:p>
        </p:txBody>
      </p:sp>
    </p:spTree>
    <p:extLst>
      <p:ext uri="{BB962C8B-B14F-4D97-AF65-F5344CB8AC3E}">
        <p14:creationId xmlns:p14="http://schemas.microsoft.com/office/powerpoint/2010/main" val="368769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3D040-58E4-40C2-AAD5-941DD1FA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Cycle2 – </a:t>
            </a:r>
            <a:r>
              <a:rPr lang="ja-JP" altLang="en-US" dirty="0"/>
              <a:t>達成目標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5E635-D2F6-41F7-B704-27DC2FA47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ja-JP" altLang="en-US" dirty="0"/>
              <a:t>スペアを取ったときのボーナスを計算できる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追加するルールの確認</a:t>
            </a:r>
            <a:endParaRPr kumimoji="1" lang="en-US" altLang="ja-JP" dirty="0"/>
          </a:p>
          <a:p>
            <a:r>
              <a:rPr kumimoji="1" lang="ja-JP" altLang="en-US" dirty="0"/>
              <a:t>フレームの概念を導入する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フレームは</a:t>
            </a:r>
            <a:r>
              <a:rPr kumimoji="1" lang="en-US" altLang="ja-JP" dirty="0"/>
              <a:t>2</a:t>
            </a:r>
            <a:r>
              <a:rPr kumimoji="1" lang="ja-JP" altLang="en-US" dirty="0"/>
              <a:t>投まで。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フレーム内で最大</a:t>
            </a:r>
            <a:r>
              <a:rPr kumimoji="1" lang="en-US" altLang="ja-JP" dirty="0"/>
              <a:t>10</a:t>
            </a:r>
            <a:r>
              <a:rPr kumimoji="1" lang="ja-JP" altLang="en-US" dirty="0"/>
              <a:t>ピンまで。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フレーム内で</a:t>
            </a:r>
            <a:r>
              <a:rPr kumimoji="1" lang="en-US" altLang="ja-JP" dirty="0"/>
              <a:t>10</a:t>
            </a:r>
            <a:r>
              <a:rPr kumimoji="1" lang="ja-JP" altLang="en-US" dirty="0"/>
              <a:t>ピン倒したら、次の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投でのポイントをボーナスとして加算する。（スペア）</a:t>
            </a:r>
            <a:endParaRPr kumimoji="1" lang="en-US" altLang="ja-JP" dirty="0"/>
          </a:p>
          <a:p>
            <a:pPr lvl="1"/>
            <a:r>
              <a:rPr lang="en-US" altLang="ja-JP" strike="dblStrike" dirty="0"/>
              <a:t>10</a:t>
            </a:r>
            <a:r>
              <a:rPr lang="ja-JP" altLang="en-US" strike="dblStrike" dirty="0"/>
              <a:t>フレーム目でスペアとなった場合、もう</a:t>
            </a:r>
            <a:r>
              <a:rPr lang="en-US" altLang="ja-JP" strike="dblStrike" dirty="0"/>
              <a:t>1</a:t>
            </a:r>
            <a:r>
              <a:rPr lang="ja-JP" altLang="en-US" strike="dblStrike" dirty="0"/>
              <a:t>投できる</a:t>
            </a:r>
            <a:endParaRPr lang="en-US" altLang="ja-JP" strike="dblStrike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ゲームだと、</a:t>
            </a:r>
            <a:r>
              <a:rPr kumimoji="1" lang="en-US" altLang="ja-JP" dirty="0"/>
              <a:t>10</a:t>
            </a:r>
            <a:r>
              <a:rPr kumimoji="1" lang="ja-JP" altLang="en-US" dirty="0"/>
              <a:t>フレームとする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36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3D040-58E4-40C2-AAD5-941DD1FA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Cycle3 – </a:t>
            </a:r>
            <a:r>
              <a:rPr lang="ja-JP" altLang="en-US" dirty="0"/>
              <a:t>達成目標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5E635-D2F6-41F7-B704-27DC2FA47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ストライクを取ったときのボーナスを計算できる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追加するルールの確認</a:t>
            </a:r>
            <a:endParaRPr kumimoji="1" lang="en-US" altLang="ja-JP" dirty="0"/>
          </a:p>
          <a:p>
            <a:r>
              <a:rPr kumimoji="1" lang="ja-JP" altLang="en-US" dirty="0"/>
              <a:t>フレームの概念を拡張する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フレーム内の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投目で</a:t>
            </a:r>
            <a:r>
              <a:rPr kumimoji="1" lang="en-US" altLang="ja-JP" dirty="0"/>
              <a:t>10</a:t>
            </a:r>
            <a:r>
              <a:rPr kumimoji="1" lang="ja-JP" altLang="en-US" dirty="0"/>
              <a:t>ピン倒したら、次の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投でのポイントをボーナスとして加算する。（ストライク）</a:t>
            </a:r>
            <a:endParaRPr kumimoji="1" lang="en-US" altLang="ja-JP" dirty="0"/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フレーム目でストライクとなった場合、もう</a:t>
            </a:r>
            <a:r>
              <a:rPr lang="en-US" altLang="ja-JP" dirty="0"/>
              <a:t>2</a:t>
            </a:r>
            <a:r>
              <a:rPr lang="ja-JP" altLang="en-US" dirty="0"/>
              <a:t>投できる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055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3D040-58E4-40C2-AAD5-941DD1FA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Cycle4 – </a:t>
            </a:r>
            <a:r>
              <a:rPr lang="ja-JP" altLang="en-US" dirty="0"/>
              <a:t>達成目標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5E635-D2F6-41F7-B704-27DC2FA47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フレームごとの合計を計算できる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追加するルールの確認</a:t>
            </a:r>
            <a:endParaRPr kumimoji="1" lang="en-US" altLang="ja-JP" dirty="0"/>
          </a:p>
          <a:p>
            <a:r>
              <a:rPr kumimoji="1" lang="ja-JP" altLang="en-US" dirty="0"/>
              <a:t>フレームの概念を拡張する</a:t>
            </a:r>
            <a:endParaRPr kumimoji="1" lang="en-US" altLang="ja-JP" dirty="0"/>
          </a:p>
          <a:p>
            <a:pPr lvl="1"/>
            <a:r>
              <a:rPr lang="ja-JP" altLang="en-US" dirty="0"/>
              <a:t>フレーム毎に点数を保存できるようにする</a:t>
            </a:r>
            <a:endParaRPr lang="en-US" altLang="ja-JP" dirty="0"/>
          </a:p>
          <a:p>
            <a:pPr lvl="1"/>
            <a:r>
              <a:rPr lang="ja-JP" altLang="en-US" dirty="0"/>
              <a:t>スペア及びストライクで発生したボーナスをそのスペア／ストライクが発生したフレームに加算する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0573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616</TotalTime>
  <Words>359</Words>
  <Application>Microsoft Office PowerPoint</Application>
  <PresentationFormat>画面に合わせる (4:3)</PresentationFormat>
  <Paragraphs>66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ＭＳ Ｐ明朝</vt:lpstr>
      <vt:lpstr>游ゴシック</vt:lpstr>
      <vt:lpstr>Arial</vt:lpstr>
      <vt:lpstr>Garamond</vt:lpstr>
      <vt:lpstr>オーガニック</vt:lpstr>
      <vt:lpstr>ボウリングプログラムを作ってみよう</vt:lpstr>
      <vt:lpstr>受講生の目標</vt:lpstr>
      <vt:lpstr>ボウリングのバックログ</vt:lpstr>
      <vt:lpstr>Cycle1 – 達成目標</vt:lpstr>
      <vt:lpstr>各Cycle共通 – 開発方法</vt:lpstr>
      <vt:lpstr>Cycle2 – 達成目標</vt:lpstr>
      <vt:lpstr>Cycle3 – 達成目標</vt:lpstr>
      <vt:lpstr>Cycle4 – 達成目標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ボウリングプログラムを書いてみよう</dc:title>
  <dc:creator>新倉正三</dc:creator>
  <cp:lastModifiedBy>新倉正三</cp:lastModifiedBy>
  <cp:revision>24</cp:revision>
  <dcterms:created xsi:type="dcterms:W3CDTF">2017-10-12T01:33:49Z</dcterms:created>
  <dcterms:modified xsi:type="dcterms:W3CDTF">2017-10-13T06:18:38Z</dcterms:modified>
</cp:coreProperties>
</file>