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1"/>
  </p:notesMasterIdLst>
  <p:handoutMasterIdLst>
    <p:handoutMasterId r:id="rId42"/>
  </p:handoutMasterIdLst>
  <p:sldIdLst>
    <p:sldId id="808" r:id="rId2"/>
    <p:sldId id="874" r:id="rId3"/>
    <p:sldId id="877" r:id="rId4"/>
    <p:sldId id="883" r:id="rId5"/>
    <p:sldId id="875" r:id="rId6"/>
    <p:sldId id="878" r:id="rId7"/>
    <p:sldId id="884" r:id="rId8"/>
    <p:sldId id="885" r:id="rId9"/>
    <p:sldId id="876" r:id="rId10"/>
    <p:sldId id="879" r:id="rId11"/>
    <p:sldId id="880" r:id="rId12"/>
    <p:sldId id="887" r:id="rId13"/>
    <p:sldId id="881" r:id="rId14"/>
    <p:sldId id="886" r:id="rId15"/>
    <p:sldId id="888" r:id="rId16"/>
    <p:sldId id="889" r:id="rId17"/>
    <p:sldId id="890" r:id="rId18"/>
    <p:sldId id="882" r:id="rId19"/>
    <p:sldId id="863" r:id="rId20"/>
    <p:sldId id="871" r:id="rId21"/>
    <p:sldId id="870" r:id="rId22"/>
    <p:sldId id="869" r:id="rId23"/>
    <p:sldId id="891" r:id="rId24"/>
    <p:sldId id="868" r:id="rId25"/>
    <p:sldId id="872" r:id="rId26"/>
    <p:sldId id="867" r:id="rId27"/>
    <p:sldId id="892" r:id="rId28"/>
    <p:sldId id="873" r:id="rId29"/>
    <p:sldId id="866" r:id="rId30"/>
    <p:sldId id="865" r:id="rId31"/>
    <p:sldId id="893" r:id="rId32"/>
    <p:sldId id="894" r:id="rId33"/>
    <p:sldId id="895" r:id="rId34"/>
    <p:sldId id="896" r:id="rId35"/>
    <p:sldId id="897" r:id="rId36"/>
    <p:sldId id="898" r:id="rId37"/>
    <p:sldId id="899" r:id="rId38"/>
    <p:sldId id="900" r:id="rId39"/>
    <p:sldId id="901" r:id="rId40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95" d="100"/>
          <a:sy n="95" d="100"/>
        </p:scale>
        <p:origin x="110" y="62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369001"/>
            <a:ext cx="8280000" cy="612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709000"/>
            <a:ext cx="8641080" cy="1440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369000"/>
            <a:ext cx="828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449000"/>
            <a:ext cx="828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57" r:id="rId3"/>
    <p:sldLayoutId id="2147483660" r:id="rId4"/>
    <p:sldLayoutId id="2147483658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Assignment 3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552064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6443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270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3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732000" y="396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7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adder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3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01105"/>
              </p:ext>
            </p:extLst>
          </p:nvPr>
        </p:nvGraphicFramePr>
        <p:xfrm>
          <a:off x="3132000" y="234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45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7385"/>
              </p:ext>
            </p:extLst>
          </p:nvPr>
        </p:nvGraphicFramePr>
        <p:xfrm>
          <a:off x="3312000" y="360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99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000" y="270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052081"/>
              </p:ext>
            </p:extLst>
          </p:nvPr>
        </p:nvGraphicFramePr>
        <p:xfrm>
          <a:off x="3672000" y="4869000"/>
          <a:ext cx="28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7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25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01105"/>
              </p:ext>
            </p:extLst>
          </p:nvPr>
        </p:nvGraphicFramePr>
        <p:xfrm>
          <a:off x="3132000" y="234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45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7385"/>
              </p:ext>
            </p:extLst>
          </p:nvPr>
        </p:nvGraphicFramePr>
        <p:xfrm>
          <a:off x="3312000" y="360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99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000" y="270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65"/>
              </p:ext>
            </p:extLst>
          </p:nvPr>
        </p:nvGraphicFramePr>
        <p:xfrm>
          <a:off x="3672000" y="4869000"/>
          <a:ext cx="28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70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12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36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01105"/>
              </p:ext>
            </p:extLst>
          </p:nvPr>
        </p:nvGraphicFramePr>
        <p:xfrm>
          <a:off x="3132000" y="234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45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7385"/>
              </p:ext>
            </p:extLst>
          </p:nvPr>
        </p:nvGraphicFramePr>
        <p:xfrm>
          <a:off x="3312000" y="360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99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000" y="270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97769"/>
              </p:ext>
            </p:extLst>
          </p:nvPr>
        </p:nvGraphicFramePr>
        <p:xfrm>
          <a:off x="3672000" y="4869000"/>
          <a:ext cx="28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6012000" y="5769000"/>
            <a:ext cx="28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4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12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5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01105"/>
              </p:ext>
            </p:extLst>
          </p:nvPr>
        </p:nvGraphicFramePr>
        <p:xfrm>
          <a:off x="3132000" y="234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45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57866"/>
              </p:ext>
            </p:extLst>
          </p:nvPr>
        </p:nvGraphicFramePr>
        <p:xfrm>
          <a:off x="3312000" y="360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99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000" y="270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5452"/>
              </p:ext>
            </p:extLst>
          </p:nvPr>
        </p:nvGraphicFramePr>
        <p:xfrm>
          <a:off x="3672000" y="4869000"/>
          <a:ext cx="28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7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51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01105"/>
              </p:ext>
            </p:extLst>
          </p:nvPr>
        </p:nvGraphicFramePr>
        <p:xfrm>
          <a:off x="3132000" y="234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45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57866"/>
              </p:ext>
            </p:extLst>
          </p:nvPr>
        </p:nvGraphicFramePr>
        <p:xfrm>
          <a:off x="3312000" y="360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99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000" y="270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769790"/>
              </p:ext>
            </p:extLst>
          </p:nvPr>
        </p:nvGraphicFramePr>
        <p:xfrm>
          <a:off x="3672000" y="4869000"/>
          <a:ext cx="28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7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92000" y="522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31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937810"/>
              </p:ext>
            </p:extLst>
          </p:nvPr>
        </p:nvGraphicFramePr>
        <p:xfrm>
          <a:off x="3132000" y="234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45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7385"/>
              </p:ext>
            </p:extLst>
          </p:nvPr>
        </p:nvGraphicFramePr>
        <p:xfrm>
          <a:off x="3312000" y="360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99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000" y="270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052081"/>
              </p:ext>
            </p:extLst>
          </p:nvPr>
        </p:nvGraphicFramePr>
        <p:xfrm>
          <a:off x="3672000" y="4869000"/>
          <a:ext cx="28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7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325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937810"/>
              </p:ext>
            </p:extLst>
          </p:nvPr>
        </p:nvGraphicFramePr>
        <p:xfrm>
          <a:off x="3132000" y="234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45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7385"/>
              </p:ext>
            </p:extLst>
          </p:nvPr>
        </p:nvGraphicFramePr>
        <p:xfrm>
          <a:off x="3312000" y="360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99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000" y="270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78801"/>
              </p:ext>
            </p:extLst>
          </p:nvPr>
        </p:nvGraphicFramePr>
        <p:xfrm>
          <a:off x="3672000" y="4869000"/>
          <a:ext cx="28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7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992000" y="522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8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Lucida Console" panose="020B0609040504020204" pitchFamily="49" charset="0"/>
              </a:rPr>
              <a:t>quotient = dividend / divisor</a:t>
            </a:r>
            <a:r>
              <a:rPr lang="en-US" altLang="zh-TW" sz="3200" dirty="0" smtClean="0">
                <a:latin typeface="Lucida Console" panose="020B0609040504020204" pitchFamily="49" charset="0"/>
              </a:rPr>
              <a:t>;</a:t>
            </a:r>
            <a:br>
              <a:rPr lang="en-US" altLang="zh-TW" sz="3200" dirty="0" smtClean="0">
                <a:latin typeface="Lucida Console" panose="020B0609040504020204" pitchFamily="49" charset="0"/>
              </a:rPr>
            </a:br>
            <a:r>
              <a:rPr lang="en-US" altLang="zh-TW" sz="3200" dirty="0" smtClean="0">
                <a:latin typeface="Lucida Console" panose="020B0609040504020204" pitchFamily="49" charset="0"/>
              </a:rPr>
              <a:t>remainder </a:t>
            </a:r>
            <a:r>
              <a:rPr lang="en-US" altLang="zh-TW" sz="3200" dirty="0">
                <a:latin typeface="Lucida Console" panose="020B0609040504020204" pitchFamily="49" charset="0"/>
              </a:rPr>
              <a:t>= dividend % divisor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9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05511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678991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592959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55963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795211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67178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8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55664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7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19890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3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latin typeface="Lucida Console" panose="020B0609040504020204" pitchFamily="49" charset="0"/>
              </a:rPr>
              <a:t>adder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88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08882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84245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73269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468572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838329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17762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01942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98957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71223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31198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63306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636790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26701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03613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23244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03557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55734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19721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642044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17186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03613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23244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03557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55734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19721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43775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17186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86284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150738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44238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495789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334276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34061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2057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790506"/>
              </p:ext>
            </p:extLst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64893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882917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85426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82136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74134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42668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88975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65341"/>
              </p:ext>
            </p:extLst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93715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14099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54042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70" y="227685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54581"/>
              </p:ext>
            </p:extLst>
          </p:nvPr>
        </p:nvGraphicFramePr>
        <p:xfrm>
          <a:off x="7596378" y="2276856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459373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105848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72853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292128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65341"/>
              </p:ext>
            </p:extLst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93715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14099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54042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70" y="227685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54581"/>
              </p:ext>
            </p:extLst>
          </p:nvPr>
        </p:nvGraphicFramePr>
        <p:xfrm>
          <a:off x="7596378" y="2276856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459373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105848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70275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292128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9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28790"/>
              </p:ext>
            </p:extLst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31492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14256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426521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70" y="227685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68131"/>
              </p:ext>
            </p:extLst>
          </p:nvPr>
        </p:nvGraphicFramePr>
        <p:xfrm>
          <a:off x="7596378" y="2276856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80403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57183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23785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23221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868919"/>
              </p:ext>
            </p:extLst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061109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79078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63734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70" y="227685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97904"/>
              </p:ext>
            </p:extLst>
          </p:nvPr>
        </p:nvGraphicFramePr>
        <p:xfrm>
          <a:off x="7596378" y="2276856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305153"/>
              </p:ext>
            </p:extLst>
          </p:nvPr>
        </p:nvGraphicFramePr>
        <p:xfrm>
          <a:off x="7596378" y="2708910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470619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87067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29794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787677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803344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56094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3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732000" y="270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7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latin typeface="Lucida Console" panose="020B0609040504020204" pitchFamily="49" charset="0"/>
              </a:rPr>
              <a:t>adder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869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704254"/>
              </p:ext>
            </p:extLst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06562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09351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25744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70" y="227685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28892"/>
              </p:ext>
            </p:extLst>
          </p:nvPr>
        </p:nvGraphicFramePr>
        <p:xfrm>
          <a:off x="7596378" y="2276856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91923"/>
              </p:ext>
            </p:extLst>
          </p:nvPr>
        </p:nvGraphicFramePr>
        <p:xfrm>
          <a:off x="7596378" y="2708910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378" y="3140964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69224"/>
              </p:ext>
            </p:extLst>
          </p:nvPr>
        </p:nvGraphicFramePr>
        <p:xfrm>
          <a:off x="8316468" y="3140964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325642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42456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51796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79990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41" name="文字方塊 40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306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528317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/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/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" name="Group 1304"/>
          <p:cNvGraphicFramePr>
            <a:graphicFrameLocks noGrp="1"/>
          </p:cNvGraphicFramePr>
          <p:nvPr>
            <p:extLst/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80851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48419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0716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/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/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/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41676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68512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/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/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/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5487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28169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/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/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/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99960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23038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94480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/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/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/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613572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2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08978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84321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/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/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/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38049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95974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717399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/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/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/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86549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3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725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70" y="227685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97896"/>
              </p:ext>
            </p:extLst>
          </p:nvPr>
        </p:nvGraphicFramePr>
        <p:xfrm>
          <a:off x="7596378" y="2276856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34706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/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/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/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64802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55664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7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78219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smtClean="0">
                <a:latin typeface="Times New Roman" panose="02020603050405020304" pitchFamily="18" charset="0"/>
              </a:rPr>
              <a:t>0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latin typeface="Lucida Console" panose="020B0609040504020204" pitchFamily="49" charset="0"/>
              </a:rPr>
              <a:t>adder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09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44959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7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03911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270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3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adder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3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49841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7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08915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732000" y="270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7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adder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9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44959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7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71246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270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smtClean="0">
                <a:latin typeface="Times New Roman" panose="02020603050405020304" pitchFamily="18" charset="0"/>
              </a:rPr>
              <a:t>0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adder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1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44959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7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90931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adder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27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70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50214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092000" y="270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06402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732000" y="396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7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adder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14991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8531</TotalTime>
  <Words>2051</Words>
  <Application>Microsoft Office PowerPoint</Application>
  <PresentationFormat>如螢幕大小 (4:3)</PresentationFormat>
  <Paragraphs>1780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6" baseType="lpstr">
      <vt:lpstr>新細明體</vt:lpstr>
      <vt:lpstr>Cambria Math</vt:lpstr>
      <vt:lpstr>Courier New</vt:lpstr>
      <vt:lpstr>Lucida Console</vt:lpstr>
      <vt:lpstr>Symbol</vt:lpstr>
      <vt:lpstr>Times New Roman</vt:lpstr>
      <vt:lpstr>ppt_template_07-25-2002</vt:lpstr>
      <vt:lpstr>Assignment 3</vt:lpstr>
      <vt:lpstr>addend += adder</vt:lpstr>
      <vt:lpstr>addend += adder</vt:lpstr>
      <vt:lpstr>addend += adder</vt:lpstr>
      <vt:lpstr>addend += adder</vt:lpstr>
      <vt:lpstr>addend += adder</vt:lpstr>
      <vt:lpstr>addend += adder</vt:lpstr>
      <vt:lpstr>addend += adder</vt:lpstr>
      <vt:lpstr>addend += adder</vt:lpstr>
      <vt:lpstr>addend += adder</vt:lpstr>
      <vt:lpstr>product = multiplicand * multiplier</vt:lpstr>
      <vt:lpstr>product = multiplicand * multiplier</vt:lpstr>
      <vt:lpstr>product = multiplicand * multiplier</vt:lpstr>
      <vt:lpstr>product = multiplicand * multiplier</vt:lpstr>
      <vt:lpstr>product = multiplicand * multiplier</vt:lpstr>
      <vt:lpstr>product = multiplicand * multiplier</vt:lpstr>
      <vt:lpstr>product = multiplicand * multiplier</vt:lpstr>
      <vt:lpstr>quotient = dividend / divisor; remainder = dividend % divisor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1490</cp:revision>
  <dcterms:created xsi:type="dcterms:W3CDTF">2000-06-12T17:02:08Z</dcterms:created>
  <dcterms:modified xsi:type="dcterms:W3CDTF">2022-09-24T07:04:05Z</dcterms:modified>
</cp:coreProperties>
</file>