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2"/>
  </p:notesMasterIdLst>
  <p:handoutMasterIdLst>
    <p:handoutMasterId r:id="rId93"/>
  </p:handoutMasterIdLst>
  <p:sldIdLst>
    <p:sldId id="809" r:id="rId2"/>
    <p:sldId id="825" r:id="rId3"/>
    <p:sldId id="921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858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4" r:id="rId28"/>
    <p:sldId id="859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866" r:id="rId38"/>
    <p:sldId id="953" r:id="rId39"/>
    <p:sldId id="954" r:id="rId40"/>
    <p:sldId id="955" r:id="rId41"/>
    <p:sldId id="95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808" r:id="rId52"/>
    <p:sldId id="806" r:id="rId53"/>
    <p:sldId id="966" r:id="rId54"/>
    <p:sldId id="967" r:id="rId55"/>
    <p:sldId id="968" r:id="rId56"/>
    <p:sldId id="969" r:id="rId57"/>
    <p:sldId id="970" r:id="rId58"/>
    <p:sldId id="971" r:id="rId59"/>
    <p:sldId id="972" r:id="rId60"/>
    <p:sldId id="973" r:id="rId61"/>
    <p:sldId id="974" r:id="rId62"/>
    <p:sldId id="975" r:id="rId63"/>
    <p:sldId id="976" r:id="rId64"/>
    <p:sldId id="977" r:id="rId65"/>
    <p:sldId id="978" r:id="rId66"/>
    <p:sldId id="979" r:id="rId67"/>
    <p:sldId id="980" r:id="rId68"/>
    <p:sldId id="981" r:id="rId69"/>
    <p:sldId id="982" r:id="rId70"/>
    <p:sldId id="983" r:id="rId71"/>
    <p:sldId id="984" r:id="rId72"/>
    <p:sldId id="985" r:id="rId73"/>
    <p:sldId id="509" r:id="rId74"/>
    <p:sldId id="807" r:id="rId75"/>
    <p:sldId id="986" r:id="rId76"/>
    <p:sldId id="987" r:id="rId77"/>
    <p:sldId id="991" r:id="rId78"/>
    <p:sldId id="989" r:id="rId79"/>
    <p:sldId id="990" r:id="rId80"/>
    <p:sldId id="1000" r:id="rId81"/>
    <p:sldId id="1001" r:id="rId82"/>
    <p:sldId id="1002" r:id="rId83"/>
    <p:sldId id="1003" r:id="rId84"/>
    <p:sldId id="1004" r:id="rId85"/>
    <p:sldId id="1005" r:id="rId86"/>
    <p:sldId id="1006" r:id="rId87"/>
    <p:sldId id="1007" r:id="rId88"/>
    <p:sldId id="1008" r:id="rId89"/>
    <p:sldId id="1009" r:id="rId90"/>
    <p:sldId id="1010" r:id="rId9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96" y="6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8641"/>
            <a:ext cx="7200000" cy="468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1"/>
            <a:ext cx="8065008" cy="5760720"/>
          </a:xfrm>
        </p:spPr>
        <p:txBody>
          <a:bodyPr lIns="90000" rIns="90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2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909000"/>
            <a:ext cx="7560000" cy="90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2000" y="548641"/>
            <a:ext cx="4860000" cy="234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2000" y="549001"/>
            <a:ext cx="4680000" cy="14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2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49000"/>
            <a:ext cx="6840000" cy="23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>
            <a:lvl1pPr>
              <a:defRPr sz="36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889000"/>
            <a:ext cx="8640000" cy="1080000"/>
          </a:xfrm>
        </p:spPr>
        <p:txBody>
          <a:bodyPr/>
          <a:lstStyle>
            <a:lvl1pPr>
              <a:defRPr sz="44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57" r:id="rId8"/>
    <p:sldLayoutId id="2147483660" r:id="rId9"/>
    <p:sldLayoutId id="2147483658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0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624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7222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1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1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43708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3464"/>
              </p:ext>
            </p:extLst>
          </p:nvPr>
        </p:nvGraphicFramePr>
        <p:xfrm>
          <a:off x="3672000" y="306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43708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3464"/>
              </p:ext>
            </p:extLst>
          </p:nvPr>
        </p:nvGraphicFramePr>
        <p:xfrm>
          <a:off x="3672000" y="306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2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7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74083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8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291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22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79644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1"/>
            <a:ext cx="8065008" cy="5760719"/>
          </a:xfrm>
        </p:spPr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i++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9 )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carrying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37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65001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0179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5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2916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8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432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54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1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2576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61086"/>
              </p:ext>
            </p:extLst>
          </p:nvPr>
        </p:nvGraphicFramePr>
        <p:xfrm>
          <a:off x="4572000" y="16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5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2576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61086"/>
              </p:ext>
            </p:extLst>
          </p:nvPr>
        </p:nvGraphicFramePr>
        <p:xfrm>
          <a:off x="4572000" y="16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5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5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7023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21382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5814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84372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4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/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793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4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8615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3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3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0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7072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4164"/>
              </p:ext>
            </p:extLst>
          </p:nvPr>
        </p:nvGraphicFramePr>
        <p:xfrm>
          <a:off x="5652000" y="16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26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subtraAssign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7072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4164"/>
              </p:ext>
            </p:extLst>
          </p:nvPr>
        </p:nvGraphicFramePr>
        <p:xfrm>
          <a:off x="5652000" y="16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5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11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45879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72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/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4199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91297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3966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9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7835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2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72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17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0483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2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536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07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8440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1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82922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89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0167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13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29352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00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5263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99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5263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5413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0127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86124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6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5413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0127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69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-=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</a:t>
            </a:r>
            <a:endParaRPr lang="en-US" altLang="zh-TW" sz="1600" dirty="0" smtClean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quotient[k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]++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854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43981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3865"/>
              </p:ext>
            </p:extLst>
          </p:nvPr>
        </p:nvGraphicFramePr>
        <p:xfrm>
          <a:off x="792000" y="46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divisorSize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2620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20191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83529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83529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19873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57101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8947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023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7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65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09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7318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7318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7318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2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65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4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3700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3700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003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003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552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826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92000" y="46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divisorSize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dividend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0477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08954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73665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85801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71745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26030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5600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3475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26030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49633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446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289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5076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765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20643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9385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34383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2021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34383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7624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00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2021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6919</TotalTime>
  <Words>6090</Words>
  <Application>Microsoft Office PowerPoint</Application>
  <PresentationFormat>如螢幕大小 (4:3)</PresentationFormat>
  <Paragraphs>3688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addAssign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PowerPoint 簡報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1496</cp:revision>
  <dcterms:created xsi:type="dcterms:W3CDTF">2000-06-12T17:02:08Z</dcterms:created>
  <dcterms:modified xsi:type="dcterms:W3CDTF">2022-10-15T15:36:50Z</dcterms:modified>
</cp:coreProperties>
</file>