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588" r:id="rId2"/>
    <p:sldId id="579" r:id="rId3"/>
    <p:sldId id="580" r:id="rId4"/>
    <p:sldId id="581" r:id="rId5"/>
    <p:sldId id="582" r:id="rId6"/>
    <p:sldId id="583" r:id="rId7"/>
    <p:sldId id="587" r:id="rId8"/>
    <p:sldId id="589" r:id="rId9"/>
    <p:sldId id="590" r:id="rId10"/>
    <p:sldId id="591" r:id="rId11"/>
    <p:sldId id="592" r:id="rId12"/>
    <p:sldId id="59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3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0000CC"/>
    <a:srgbClr val="A31515"/>
    <a:srgbClr val="008000"/>
    <a:srgbClr val="0033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7" autoAdjust="0"/>
    <p:restoredTop sz="94713" autoAdjust="0"/>
  </p:normalViewPr>
  <p:slideViewPr>
    <p:cSldViewPr showGuides="1">
      <p:cViewPr varScale="1">
        <p:scale>
          <a:sx n="95" d="100"/>
          <a:sy n="95" d="100"/>
        </p:scale>
        <p:origin x="58" y="82"/>
      </p:cViewPr>
      <p:guideLst>
        <p:guide orient="horz" pos="1162"/>
        <p:guide pos="3334"/>
      </p:guideLst>
    </p:cSldViewPr>
  </p:slideViewPr>
  <p:outlineViewPr>
    <p:cViewPr>
      <p:scale>
        <a:sx n="33" d="100"/>
        <a:sy n="33" d="100"/>
      </p:scale>
      <p:origin x="0" y="345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98064796-976C-44C4-93B5-A641EA3915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7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4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88566518-062F-4194-8F71-0A4052115E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252000" y="2708910"/>
            <a:ext cx="8640000" cy="1440000"/>
          </a:xfrm>
        </p:spPr>
        <p:txBody>
          <a:bodyPr/>
          <a:lstStyle>
            <a:lvl1pPr>
              <a:defRPr kumimoji="0" sz="5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3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069000"/>
            <a:ext cx="8280000" cy="3240000"/>
          </a:xfrm>
        </p:spPr>
        <p:txBody>
          <a:bodyPr lIns="54000" rIns="3600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1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448999"/>
            <a:ext cx="8280000" cy="4859725"/>
          </a:xfrm>
        </p:spPr>
        <p:txBody>
          <a:bodyPr lIns="54000" rIns="3600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287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2001" y="18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 smtClean="0"/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1" y="1268413"/>
            <a:ext cx="828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按一下以編輯母片本文樣式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42" r:id="rId2"/>
    <p:sldLayoutId id="2147484139" r:id="rId3"/>
    <p:sldLayoutId id="2147484135" r:id="rId4"/>
    <p:sldLayoutId id="214748413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SzPct val="100000"/>
        <a:buFontTx/>
        <a:buNone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Student </a:t>
            </a:r>
            <a:r>
              <a:rPr lang="en-US" altLang="zh-TW" dirty="0" smtClean="0"/>
              <a:t>ID-</a:t>
            </a:r>
            <a:r>
              <a:rPr lang="en-US" altLang="zh-TW" dirty="0" err="1" smtClean="0"/>
              <a:t>hw9</a:t>
            </a:r>
            <a:r>
              <a:rPr lang="en-US" altLang="zh-TW" dirty="0" smtClean="0"/>
              <a:t>-1, 3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length - 1;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10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8332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2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55334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7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60966"/>
              </p:ext>
            </p:extLst>
          </p:nvPr>
        </p:nvGraphicFramePr>
        <p:xfrm>
          <a:off x="972000" y="549000"/>
          <a:ext cx="46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15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4568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5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96955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0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06021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6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6202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7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218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2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Student </a:t>
            </a:r>
            <a:r>
              <a:rPr lang="en-US" altLang="zh-TW" dirty="0" smtClean="0"/>
              <a:t>ID-</a:t>
            </a:r>
            <a:r>
              <a:rPr lang="en-US" altLang="zh-TW" dirty="0" err="1" smtClean="0"/>
              <a:t>hw9</a:t>
            </a:r>
            <a:r>
              <a:rPr lang="en-US" altLang="zh-TW" dirty="0" smtClean="0"/>
              <a:t>-2, 4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length - 1;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i, length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35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7419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0467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 smtClean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smtClean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6186</TotalTime>
  <Words>1593</Words>
  <Application>Microsoft Office PowerPoint</Application>
  <PresentationFormat>如螢幕大小 (4:3)</PresentationFormat>
  <Paragraphs>821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細明體</vt:lpstr>
      <vt:lpstr>新細明體</vt:lpstr>
      <vt:lpstr>標楷體</vt:lpstr>
      <vt:lpstr>Courier New</vt:lpstr>
      <vt:lpstr>Lucida Console</vt:lpstr>
      <vt:lpstr>Times New Roman</vt:lpstr>
      <vt:lpstr>Dads Tie</vt:lpstr>
      <vt:lpstr>Student ID-hw9-1, 3</vt:lpstr>
      <vt:lpstr>PowerPoint 簡報</vt:lpstr>
      <vt:lpstr>PowerPoint 簡報</vt:lpstr>
      <vt:lpstr>PowerPoint 簡報</vt:lpstr>
      <vt:lpstr>PowerPoint 簡報</vt:lpstr>
      <vt:lpstr>PowerPoint 簡報</vt:lpstr>
      <vt:lpstr>Student ID-hw9-2, 4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STSL</dc:creator>
  <cp:lastModifiedBy>james</cp:lastModifiedBy>
  <cp:revision>565</cp:revision>
  <dcterms:created xsi:type="dcterms:W3CDTF">1998-07-14T00:39:48Z</dcterms:created>
  <dcterms:modified xsi:type="dcterms:W3CDTF">2022-11-09T14:51:06Z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U:\get\Personal\資料結構\ppt</vt:lpwstr>
  </property>
  <property fmtid="{D5CDD505-2E9C-101B-9397-08002B2CF9AE}" pid="22" name="EncodingType">
    <vt:i4>5</vt:i4>
  </property>
</Properties>
</file>