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275" r:id="rId5"/>
    <p:sldId id="1292" r:id="rId6"/>
    <p:sldId id="1293" r:id="rId7"/>
    <p:sldId id="1294" r:id="rId8"/>
    <p:sldId id="1295" r:id="rId9"/>
    <p:sldId id="1296" r:id="rId10"/>
    <p:sldId id="1297" r:id="rId11"/>
    <p:sldId id="1298" r:id="rId12"/>
    <p:sldId id="1299" r:id="rId13"/>
    <p:sldId id="1300" r:id="rId14"/>
    <p:sldId id="1301" r:id="rId15"/>
    <p:sldId id="1302" r:id="rId16"/>
    <p:sldId id="1303" r:id="rId17"/>
    <p:sldId id="1304" r:id="rId18"/>
    <p:sldId id="1305" r:id="rId19"/>
    <p:sldId id="1306" r:id="rId20"/>
    <p:sldId id="1307" r:id="rId21"/>
    <p:sldId id="1154" r:id="rId22"/>
    <p:sldId id="1308" r:id="rId23"/>
    <p:sldId id="1309" r:id="rId24"/>
    <p:sldId id="1310" r:id="rId25"/>
    <p:sldId id="1311" r:id="rId26"/>
    <p:sldId id="1312" r:id="rId27"/>
    <p:sldId id="1313" r:id="rId28"/>
    <p:sldId id="1314" r:id="rId29"/>
    <p:sldId id="1315" r:id="rId30"/>
    <p:sldId id="1316" r:id="rId31"/>
    <p:sldId id="1317" r:id="rId32"/>
    <p:sldId id="1318" r:id="rId33"/>
    <p:sldId id="1319" r:id="rId34"/>
    <p:sldId id="1320" r:id="rId35"/>
    <p:sldId id="1321" r:id="rId36"/>
    <p:sldId id="1322" r:id="rId37"/>
    <p:sldId id="1323" r:id="rId38"/>
    <p:sldId id="1324" r:id="rId39"/>
    <p:sldId id="1325" r:id="rId40"/>
    <p:sldId id="1326" r:id="rId41"/>
    <p:sldId id="1327" r:id="rId42"/>
    <p:sldId id="1328" r:id="rId43"/>
    <p:sldId id="1329" r:id="rId44"/>
    <p:sldId id="1330" r:id="rId45"/>
    <p:sldId id="1331" r:id="rId46"/>
    <p:sldId id="1332" r:id="rId47"/>
    <p:sldId id="1333" r:id="rId48"/>
    <p:sldId id="1334" r:id="rId49"/>
    <p:sldId id="1335" r:id="rId50"/>
    <p:sldId id="1336" r:id="rId51"/>
    <p:sldId id="1337" r:id="rId52"/>
    <p:sldId id="1338" r:id="rId53"/>
    <p:sldId id="1339" r:id="rId54"/>
    <p:sldId id="1340" r:id="rId55"/>
    <p:sldId id="1341" r:id="rId56"/>
    <p:sldId id="1342" r:id="rId57"/>
    <p:sldId id="1343" r:id="rId58"/>
    <p:sldId id="1344" r:id="rId59"/>
    <p:sldId id="1345" r:id="rId60"/>
    <p:sldId id="1190" r:id="rId61"/>
    <p:sldId id="1263" r:id="rId62"/>
    <p:sldId id="1346" r:id="rId63"/>
    <p:sldId id="1347" r:id="rId64"/>
    <p:sldId id="1348" r:id="rId65"/>
    <p:sldId id="1349" r:id="rId66"/>
    <p:sldId id="1350" r:id="rId67"/>
    <p:sldId id="1351" r:id="rId68"/>
    <p:sldId id="1352" r:id="rId69"/>
    <p:sldId id="1353" r:id="rId70"/>
    <p:sldId id="1354" r:id="rId71"/>
    <p:sldId id="1355" r:id="rId72"/>
    <p:sldId id="1356" r:id="rId73"/>
    <p:sldId id="1259" r:id="rId74"/>
    <p:sldId id="1249" r:id="rId75"/>
    <p:sldId id="1264" r:id="rId76"/>
    <p:sldId id="1265" r:id="rId77"/>
    <p:sldId id="1266" r:id="rId78"/>
    <p:sldId id="1276" r:id="rId79"/>
    <p:sldId id="1282" r:id="rId80"/>
    <p:sldId id="1196" r:id="rId81"/>
    <p:sldId id="1280" r:id="rId82"/>
    <p:sldId id="1281" r:id="rId83"/>
    <p:sldId id="1204" r:id="rId84"/>
    <p:sldId id="1213" r:id="rId85"/>
    <p:sldId id="1215" r:id="rId86"/>
    <p:sldId id="1214" r:id="rId87"/>
    <p:sldId id="1205" r:id="rId88"/>
    <p:sldId id="1207" r:id="rId89"/>
    <p:sldId id="1206" r:id="rId90"/>
    <p:sldId id="1208" r:id="rId91"/>
    <p:sldId id="1209" r:id="rId92"/>
    <p:sldId id="1267" r:id="rId93"/>
    <p:sldId id="1359" r:id="rId94"/>
    <p:sldId id="1361" r:id="rId95"/>
    <p:sldId id="1360" r:id="rId96"/>
    <p:sldId id="1362" r:id="rId97"/>
    <p:sldId id="1358" r:id="rId98"/>
    <p:sldId id="1364" r:id="rId99"/>
    <p:sldId id="1366" r:id="rId100"/>
    <p:sldId id="1367" r:id="rId101"/>
    <p:sldId id="1365" r:id="rId102"/>
    <p:sldId id="1369" r:id="rId103"/>
    <p:sldId id="1370" r:id="rId104"/>
    <p:sldId id="1363" r:id="rId105"/>
    <p:sldId id="1372" r:id="rId106"/>
    <p:sldId id="1373" r:id="rId107"/>
    <p:sldId id="1378" r:id="rId108"/>
    <p:sldId id="1377" r:id="rId109"/>
    <p:sldId id="1269" r:id="rId110"/>
    <p:sldId id="1288" r:id="rId111"/>
    <p:sldId id="1287" r:id="rId112"/>
    <p:sldId id="1374" r:id="rId113"/>
    <p:sldId id="1285" r:id="rId114"/>
    <p:sldId id="1376" r:id="rId115"/>
    <p:sldId id="1289" r:id="rId116"/>
    <p:sldId id="1290" r:id="rId117"/>
    <p:sldId id="1291" r:id="rId1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CCFF"/>
    <a:srgbClr val="0080FF"/>
    <a:srgbClr val="00B0F0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4" d="100"/>
          <a:sy n="94" d="100"/>
        </p:scale>
        <p:origin x="82" y="120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1080138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932363" y="3429000"/>
            <a:ext cx="3600450" cy="1439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14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0825" y="1268413"/>
            <a:ext cx="8642350" cy="522128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52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478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728656"/>
            <a:ext cx="396050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34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24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8" y="548640"/>
            <a:ext cx="5040644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938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82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528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8" r:id="rId5"/>
    <p:sldLayoutId id="2147483659" r:id="rId6"/>
    <p:sldLayoutId id="2147483657" r:id="rId7"/>
    <p:sldLayoutId id="2147483664" r:id="rId8"/>
    <p:sldLayoutId id="2147483654" r:id="rId9"/>
    <p:sldLayoutId id="2147483655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55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40"/>
            <a:ext cx="8281059" cy="2160268"/>
          </a:xfrm>
        </p:spPr>
        <p:txBody>
          <a:bodyPr/>
          <a:lstStyle/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31816" y="3609023"/>
            <a:ext cx="2160276" cy="23402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311839" y="3789046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4752023" y="3789046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752022" y="5229231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79774"/>
              </p:ext>
            </p:extLst>
          </p:nvPr>
        </p:nvGraphicFramePr>
        <p:xfrm>
          <a:off x="3311839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67188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4752023" y="4869185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76" y="3609023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37223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601218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57560"/>
              </p:ext>
            </p:extLst>
          </p:nvPr>
        </p:nvGraphicFramePr>
        <p:xfrm>
          <a:off x="565213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732276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372230" y="4329115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H="1">
            <a:off x="4932045" y="4509138"/>
            <a:ext cx="1620208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63" y="3068954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231701" y="3068954"/>
            <a:ext cx="1259931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671885" y="3248977"/>
            <a:ext cx="900116" cy="72009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49186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78109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testCopyConstructor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number;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l-NL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vector2( c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c;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i ] =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0002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40"/>
            <a:ext cx="8281059" cy="2160268"/>
          </a:xfrm>
        </p:spPr>
        <p:txBody>
          <a:bodyPr/>
          <a:lstStyle/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32276" y="3609023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37223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601218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7188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3131816" y="3969069"/>
            <a:ext cx="2160276" cy="1980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311839" y="4149092"/>
            <a:ext cx="180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6890"/>
              </p:ext>
            </p:extLst>
          </p:nvPr>
        </p:nvGraphicFramePr>
        <p:xfrm>
          <a:off x="3311839" y="4329115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4752022" y="3789046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752022" y="5229231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4752023" y="4869184"/>
            <a:ext cx="900299" cy="10803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57560"/>
              </p:ext>
            </p:extLst>
          </p:nvPr>
        </p:nvGraphicFramePr>
        <p:xfrm>
          <a:off x="565213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732276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6372230" y="4329115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932045" y="4509138"/>
            <a:ext cx="1620208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9186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491863" y="3429000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31701" y="3429000"/>
            <a:ext cx="1259931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671885" y="3609023"/>
            <a:ext cx="900116" cy="72009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382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40"/>
            <a:ext cx="8281059" cy="2160268"/>
          </a:xfrm>
        </p:spPr>
        <p:txBody>
          <a:bodyPr/>
          <a:lstStyle/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32276" y="3609023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37223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601218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7188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3131816" y="3969069"/>
            <a:ext cx="2160276" cy="1980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311839" y="4149092"/>
            <a:ext cx="180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7287"/>
              </p:ext>
            </p:extLst>
          </p:nvPr>
        </p:nvGraphicFramePr>
        <p:xfrm>
          <a:off x="3311839" y="4329115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4752022" y="3789046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752022" y="5229231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4752023" y="4869184"/>
            <a:ext cx="900115" cy="72009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57560"/>
              </p:ext>
            </p:extLst>
          </p:nvPr>
        </p:nvGraphicFramePr>
        <p:xfrm>
          <a:off x="565213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732276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6372230" y="4329115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H="1">
            <a:off x="4932045" y="4509138"/>
            <a:ext cx="1620208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49186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491863" y="3429000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231701" y="3429000"/>
            <a:ext cx="1259931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3671885" y="3609023"/>
            <a:ext cx="900116" cy="72009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1852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56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testAssignment2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 = 40;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nn-NO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c1; i++ )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1 + rand() % 99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s1 = 0; s1 &lt;=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s1++ 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s1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nn-NO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c2; i++ )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1 + rand() % 99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*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vector2.assign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vector2.capacity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&amp;&amp;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&lt;&lt; </a:t>
            </a:r>
            <a:r>
              <a:rPr lang="en-US" altLang="zh-TW" sz="13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sz="13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007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c1;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1 + rand() % 99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s1 = 0; s1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s1++ 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s1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c2;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1 + rand() % 99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008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2888931"/>
            <a:ext cx="8461081" cy="378048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4;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39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12069" y="548632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832161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1610" y="548632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71540" y="188586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1691632" y="728655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2591749" y="1808794"/>
            <a:ext cx="720090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5766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2888931"/>
            <a:ext cx="8461081" cy="378048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4;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6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57889"/>
              </p:ext>
            </p:extLst>
          </p:nvPr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652139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12069" y="548632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832161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/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89795"/>
              </p:ext>
            </p:extLst>
          </p:nvPr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42728"/>
              </p:ext>
            </p:extLst>
          </p:nvPr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1511610" y="548632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71540" y="188586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1691632" y="728655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2591749" y="1808794"/>
            <a:ext cx="720090" cy="1080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90275"/>
              </p:ext>
            </p:extLst>
          </p:nvPr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48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4" y="548632"/>
            <a:ext cx="5400691" cy="2160277"/>
          </a:xfrm>
        </p:spPr>
        <p:txBody>
          <a:bodyPr anchor="t" anchorCtr="0"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length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rand() % 200;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1 + rand() % 99 );</a:t>
            </a: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length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rand() % 200;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1 + rand() % 99 );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540069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62922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0005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1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169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5" y="548632"/>
            <a:ext cx="4320552" cy="2160277"/>
          </a:xfrm>
        </p:spPr>
        <p:txBody>
          <a:bodyPr anchor="t" anchorCtr="0"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540069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62922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45096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310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5" y="548632"/>
            <a:ext cx="4320552" cy="2160277"/>
          </a:xfrm>
        </p:spPr>
        <p:txBody>
          <a:bodyPr anchor="t" anchorCtr="0"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900115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30765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37643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667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020897" cy="630080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 = 0; c &lt;= number;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v( c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c;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first[ i ] = 1 + rand() % 99;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*last = first + 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rand() %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position, value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6463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2888931"/>
            <a:ext cx="6300806" cy="3420437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 // </a:t>
            </a:r>
            <a:r>
              <a:rPr lang="en-US" altLang="zh-TW" dirty="0" err="1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v.myFirst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&amp;v ) + 1;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*last = first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6, 5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5831795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5831977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94543"/>
              </p:ext>
            </p:extLst>
          </p:nvPr>
        </p:nvGraphicFramePr>
        <p:xfrm>
          <a:off x="4572000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912299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1954" y="1988816"/>
            <a:ext cx="3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2000" dirty="0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832162" y="2168840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2345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6912299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0754"/>
              </p:ext>
            </p:extLst>
          </p:nvPr>
        </p:nvGraphicFramePr>
        <p:xfrm>
          <a:off x="6552253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752023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11954" y="908678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&amp;v</a:t>
            </a:r>
            <a:endParaRPr lang="zh-TW" altLang="en-US" sz="1600" dirty="0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4932046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32391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5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>
            <a:off x="6012184" y="1808792"/>
            <a:ext cx="1440184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4669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2888931"/>
            <a:ext cx="6300806" cy="3420437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v.myFirst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&amp;v ) + 1;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*last = first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6, 5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5831795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5831977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94543"/>
              </p:ext>
            </p:extLst>
          </p:nvPr>
        </p:nvGraphicFramePr>
        <p:xfrm>
          <a:off x="4572000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912299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1954" y="1988816"/>
            <a:ext cx="3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2000" dirty="0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832162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2345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6912299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0754"/>
              </p:ext>
            </p:extLst>
          </p:nvPr>
        </p:nvGraphicFramePr>
        <p:xfrm>
          <a:off x="6552253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752023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11954" y="908678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&amp;v</a:t>
            </a:r>
            <a:endParaRPr lang="zh-TW" altLang="en-US" sz="1600" dirty="0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4932046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32391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5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>
            <a:off x="6012184" y="1808792"/>
            <a:ext cx="1440184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420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441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1540" y="2888931"/>
            <a:ext cx="2160276" cy="23402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46711"/>
              </p:ext>
            </p:extLst>
          </p:nvPr>
        </p:nvGraphicFramePr>
        <p:xfrm>
          <a:off x="3491494" y="2528862"/>
          <a:ext cx="720000" cy="32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89165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51563" y="3248977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2591380" y="2708884"/>
            <a:ext cx="900114" cy="12601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2591562" y="4328977"/>
            <a:ext cx="900300" cy="18016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2591562" y="4688977"/>
            <a:ext cx="899931" cy="12603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36827"/>
              </p:ext>
            </p:extLst>
          </p:nvPr>
        </p:nvGraphicFramePr>
        <p:xfrm>
          <a:off x="1151563" y="3428977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331586" y="2888931"/>
            <a:ext cx="144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511609" y="522923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8108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40" y="3248977"/>
            <a:ext cx="2160276" cy="1980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0764"/>
              </p:ext>
            </p:extLst>
          </p:nvPr>
        </p:nvGraphicFramePr>
        <p:xfrm>
          <a:off x="3491494" y="2528862"/>
          <a:ext cx="720000" cy="32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89165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51563" y="3609023"/>
            <a:ext cx="180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591380" y="2708884"/>
            <a:ext cx="900114" cy="12601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2591562" y="4328977"/>
            <a:ext cx="900300" cy="18016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591562" y="4688977"/>
            <a:ext cx="899931" cy="12603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8906"/>
              </p:ext>
            </p:extLst>
          </p:nvPr>
        </p:nvGraphicFramePr>
        <p:xfrm>
          <a:off x="1151563" y="3789046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331586" y="3248977"/>
            <a:ext cx="144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11609" y="522923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115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4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1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1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3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3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3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5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9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4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71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00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5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34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1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4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020898" cy="234029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2415"/>
              </p:ext>
            </p:extLst>
          </p:nvPr>
        </p:nvGraphicFramePr>
        <p:xfrm>
          <a:off x="3491862" y="3068954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552253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472115" y="4869184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11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34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216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239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372230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832161" y="3789046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 flipV="1">
            <a:off x="5472115" y="3789046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3671885" y="3789046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6023"/>
              </p:ext>
            </p:extLst>
          </p:nvPr>
        </p:nvGraphicFramePr>
        <p:xfrm>
          <a:off x="971540" y="5049207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7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3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1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0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4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56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76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1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insert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120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3491862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528885"/>
            <a:ext cx="36004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3491862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36004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73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90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2, 4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50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83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52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6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70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3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98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8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0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231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90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36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10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109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42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18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7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9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31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4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33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791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3550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4297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27006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4869184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9058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0739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24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5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3033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80023" cy="90011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42485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8" y="4869184"/>
            <a:ext cx="1800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672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9365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38439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508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06403"/>
              </p:ext>
            </p:extLst>
          </p:nvPr>
        </p:nvGraphicFramePr>
        <p:xfrm>
          <a:off x="791517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0220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 smtClean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0540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91862" y="2168839"/>
            <a:ext cx="720092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260161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19701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 smtClean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6010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7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6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13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3 );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71770" y="2168839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 flipV="1">
            <a:off x="2411724" y="2168839"/>
            <a:ext cx="540069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0827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8656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11872"/>
              </p:ext>
            </p:extLst>
          </p:nvPr>
        </p:nvGraphicFramePr>
        <p:xfrm>
          <a:off x="431471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52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3 );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851908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951793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5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44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58483"/>
              </p:ext>
            </p:extLst>
          </p:nvPr>
        </p:nvGraphicFramePr>
        <p:xfrm>
          <a:off x="431471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831324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900896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882906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8386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0687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30738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6883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7721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79731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29669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30599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70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assign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6477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002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748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599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51891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16986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4574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7789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24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29990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360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44825"/>
              </p:ext>
            </p:extLst>
          </p:nvPr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688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02880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99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291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0574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110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28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52761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57082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9792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17588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99695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729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testFillConstructor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number;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std::</a:t>
            </a:r>
            <a:r>
              <a:rPr lang="nl-NL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vector2( c </a:t>
            </a:r>
            <a:r>
              <a:rPr lang="nl-NL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/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c;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0952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548640"/>
            <a:ext cx="7740989" cy="234029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6" y="3609023"/>
            <a:ext cx="2160276" cy="23402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12069" y="3789046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6551886" y="3789045"/>
            <a:ext cx="900482" cy="72006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6552068" y="5229046"/>
            <a:ext cx="900300" cy="7202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20183"/>
              </p:ext>
            </p:extLst>
          </p:nvPr>
        </p:nvGraphicFramePr>
        <p:xfrm>
          <a:off x="5112069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11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791517" y="4329115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32645"/>
              </p:ext>
            </p:extLst>
          </p:nvPr>
        </p:nvGraphicFramePr>
        <p:xfrm>
          <a:off x="791517" y="4509138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971540" y="5769299"/>
            <a:ext cx="1260023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/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6552252" y="4869184"/>
            <a:ext cx="900115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812414" y="3248977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817246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781241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46318"/>
              </p:ext>
            </p:extLst>
          </p:nvPr>
        </p:nvGraphicFramePr>
        <p:xfrm>
          <a:off x="745236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5112069" y="3068954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71999" y="2708908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5292091" y="3248978"/>
            <a:ext cx="1080139" cy="72009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9209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2051312" y="3969068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051494" y="5409070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131816" y="342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2051679" y="5049208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3131816" y="3969043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96553"/>
              </p:ext>
            </p:extLst>
          </p:nvPr>
        </p:nvGraphicFramePr>
        <p:xfrm>
          <a:off x="2771770" y="3789046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364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testFillConstructor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number;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std::</a:t>
            </a:r>
            <a:r>
              <a:rPr lang="nl-NL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vector2( c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c;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7790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548640"/>
            <a:ext cx="7380943" cy="234029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791517" y="4329115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V="1">
            <a:off x="2051312" y="3969068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2051494" y="5409070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9028"/>
              </p:ext>
            </p:extLst>
          </p:nvPr>
        </p:nvGraphicFramePr>
        <p:xfrm>
          <a:off x="791517" y="4509138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131816" y="342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71540" y="5769299"/>
            <a:ext cx="1260023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/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2051679" y="5049208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131816" y="3969043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812414" y="3248977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817246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781241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32046" y="3969069"/>
            <a:ext cx="2160276" cy="1980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112069" y="4149092"/>
            <a:ext cx="180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97395"/>
              </p:ext>
            </p:extLst>
          </p:nvPr>
        </p:nvGraphicFramePr>
        <p:xfrm>
          <a:off x="5112069" y="4329115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6552252" y="3789046"/>
            <a:ext cx="900116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6552252" y="5229231"/>
            <a:ext cx="900116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6552252" y="4869185"/>
            <a:ext cx="900116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22712"/>
              </p:ext>
            </p:extLst>
          </p:nvPr>
        </p:nvGraphicFramePr>
        <p:xfrm>
          <a:off x="745236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4937"/>
              </p:ext>
            </p:extLst>
          </p:nvPr>
        </p:nvGraphicFramePr>
        <p:xfrm>
          <a:off x="2771770" y="3789046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5292092" y="3429000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23" y="3068954"/>
            <a:ext cx="14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5472115" y="3609023"/>
            <a:ext cx="900114" cy="72009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29209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597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872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testCopyConstructor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number;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l-NL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vector2( c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c;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i ] =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1310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40"/>
            <a:ext cx="8281059" cy="2160268"/>
          </a:xfrm>
        </p:spPr>
        <p:txBody>
          <a:bodyPr/>
          <a:lstStyle/>
          <a:p>
            <a:pPr lvl="0"/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</a:t>
            </a:r>
            <a:r>
              <a:rPr lang="nl-NL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 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6;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i ]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31816" y="3609023"/>
            <a:ext cx="2160276" cy="23402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02254"/>
              </p:ext>
            </p:extLst>
          </p:nvPr>
        </p:nvGraphicFramePr>
        <p:xfrm>
          <a:off x="5652138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311839" y="3789046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4752022" y="3789046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752022" y="5229231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46696"/>
              </p:ext>
            </p:extLst>
          </p:nvPr>
        </p:nvGraphicFramePr>
        <p:xfrm>
          <a:off x="3311839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671885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4752023" y="4869184"/>
            <a:ext cx="900299" cy="10803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76" y="3609023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372230" y="3609023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6012184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276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372230" y="4329115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H="1">
            <a:off x="4932045" y="4509138"/>
            <a:ext cx="1620208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31700" y="3068954"/>
            <a:ext cx="1259931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3671884" y="3248977"/>
            <a:ext cx="900115" cy="72009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491862" y="5589276"/>
            <a:ext cx="14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My_data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6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12264</TotalTime>
  <Words>7208</Words>
  <Application>Microsoft Office PowerPoint</Application>
  <PresentationFormat>如螢幕大小 (4:3)</PresentationFormat>
  <Paragraphs>2997</Paragraphs>
  <Slides>117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117</vt:i4>
      </vt:variant>
    </vt:vector>
  </HeadingPairs>
  <TitlesOfParts>
    <vt:vector size="127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insert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assign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Configuration: Debug</vt:lpstr>
      <vt:lpstr>PowerPoint 簡報</vt:lpstr>
      <vt:lpstr>Configuration: Release</vt:lpstr>
      <vt:lpstr>PowerPoint 簡報</vt:lpstr>
      <vt:lpstr>PowerPoint 簡報</vt:lpstr>
      <vt:lpstr>Configuration: Debug</vt:lpstr>
      <vt:lpstr>PowerPoint 簡報</vt:lpstr>
      <vt:lpstr>PowerPoint 簡報</vt:lpstr>
      <vt:lpstr>Configuration: Release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Configuration: Debug</vt:lpstr>
      <vt:lpstr>Configuration: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808</cp:revision>
  <dcterms:created xsi:type="dcterms:W3CDTF">2013-03-13T12:22:18Z</dcterms:created>
  <dcterms:modified xsi:type="dcterms:W3CDTF">2023-02-08T08:05:52Z</dcterms:modified>
</cp:coreProperties>
</file>