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9"/>
  </p:notesMasterIdLst>
  <p:handoutMasterIdLst>
    <p:handoutMasterId r:id="rId120"/>
  </p:handoutMasterIdLst>
  <p:sldIdLst>
    <p:sldId id="756" r:id="rId2"/>
    <p:sldId id="757" r:id="rId3"/>
    <p:sldId id="884" r:id="rId4"/>
    <p:sldId id="883" r:id="rId5"/>
    <p:sldId id="885" r:id="rId6"/>
    <p:sldId id="867" r:id="rId7"/>
    <p:sldId id="868" r:id="rId8"/>
    <p:sldId id="869" r:id="rId9"/>
    <p:sldId id="866" r:id="rId10"/>
    <p:sldId id="873" r:id="rId11"/>
    <p:sldId id="882" r:id="rId12"/>
    <p:sldId id="881" r:id="rId13"/>
    <p:sldId id="880" r:id="rId14"/>
    <p:sldId id="879" r:id="rId15"/>
    <p:sldId id="878" r:id="rId16"/>
    <p:sldId id="872" r:id="rId17"/>
    <p:sldId id="887" r:id="rId18"/>
    <p:sldId id="888" r:id="rId19"/>
    <p:sldId id="889" r:id="rId20"/>
    <p:sldId id="890" r:id="rId21"/>
    <p:sldId id="891" r:id="rId22"/>
    <p:sldId id="892" r:id="rId23"/>
    <p:sldId id="893" r:id="rId24"/>
    <p:sldId id="894" r:id="rId25"/>
    <p:sldId id="895" r:id="rId26"/>
    <p:sldId id="896" r:id="rId27"/>
    <p:sldId id="897" r:id="rId28"/>
    <p:sldId id="898" r:id="rId29"/>
    <p:sldId id="899" r:id="rId30"/>
    <p:sldId id="900" r:id="rId31"/>
    <p:sldId id="901" r:id="rId32"/>
    <p:sldId id="902" r:id="rId33"/>
    <p:sldId id="903" r:id="rId34"/>
    <p:sldId id="904" r:id="rId35"/>
    <p:sldId id="905" r:id="rId36"/>
    <p:sldId id="906" r:id="rId37"/>
    <p:sldId id="907" r:id="rId38"/>
    <p:sldId id="908" r:id="rId39"/>
    <p:sldId id="909" r:id="rId40"/>
    <p:sldId id="910" r:id="rId41"/>
    <p:sldId id="911" r:id="rId42"/>
    <p:sldId id="912" r:id="rId43"/>
    <p:sldId id="913" r:id="rId44"/>
    <p:sldId id="914" r:id="rId45"/>
    <p:sldId id="915" r:id="rId46"/>
    <p:sldId id="916" r:id="rId47"/>
    <p:sldId id="917" r:id="rId48"/>
    <p:sldId id="918" r:id="rId49"/>
    <p:sldId id="765" r:id="rId50"/>
    <p:sldId id="774" r:id="rId51"/>
    <p:sldId id="775" r:id="rId52"/>
    <p:sldId id="776" r:id="rId53"/>
    <p:sldId id="778" r:id="rId54"/>
    <p:sldId id="779" r:id="rId55"/>
    <p:sldId id="780" r:id="rId56"/>
    <p:sldId id="781" r:id="rId57"/>
    <p:sldId id="782" r:id="rId58"/>
    <p:sldId id="783" r:id="rId59"/>
    <p:sldId id="784" r:id="rId60"/>
    <p:sldId id="785" r:id="rId61"/>
    <p:sldId id="786" r:id="rId62"/>
    <p:sldId id="787" r:id="rId63"/>
    <p:sldId id="788" r:id="rId64"/>
    <p:sldId id="789" r:id="rId65"/>
    <p:sldId id="790" r:id="rId66"/>
    <p:sldId id="791" r:id="rId67"/>
    <p:sldId id="792" r:id="rId68"/>
    <p:sldId id="793" r:id="rId69"/>
    <p:sldId id="795" r:id="rId70"/>
    <p:sldId id="794" r:id="rId71"/>
    <p:sldId id="796" r:id="rId72"/>
    <p:sldId id="797" r:id="rId73"/>
    <p:sldId id="798" r:id="rId74"/>
    <p:sldId id="799" r:id="rId75"/>
    <p:sldId id="800" r:id="rId76"/>
    <p:sldId id="801" r:id="rId77"/>
    <p:sldId id="802" r:id="rId78"/>
    <p:sldId id="803" r:id="rId79"/>
    <p:sldId id="804" r:id="rId80"/>
    <p:sldId id="805" r:id="rId81"/>
    <p:sldId id="806" r:id="rId82"/>
    <p:sldId id="807" r:id="rId83"/>
    <p:sldId id="808" r:id="rId84"/>
    <p:sldId id="809" r:id="rId85"/>
    <p:sldId id="810" r:id="rId86"/>
    <p:sldId id="811" r:id="rId87"/>
    <p:sldId id="812" r:id="rId88"/>
    <p:sldId id="813" r:id="rId89"/>
    <p:sldId id="814" r:id="rId90"/>
    <p:sldId id="815" r:id="rId91"/>
    <p:sldId id="816" r:id="rId92"/>
    <p:sldId id="817" r:id="rId93"/>
    <p:sldId id="818" r:id="rId94"/>
    <p:sldId id="819" r:id="rId95"/>
    <p:sldId id="820" r:id="rId96"/>
    <p:sldId id="821" r:id="rId97"/>
    <p:sldId id="822" r:id="rId98"/>
    <p:sldId id="823" r:id="rId99"/>
    <p:sldId id="824" r:id="rId100"/>
    <p:sldId id="825" r:id="rId101"/>
    <p:sldId id="826" r:id="rId102"/>
    <p:sldId id="827" r:id="rId103"/>
    <p:sldId id="828" r:id="rId104"/>
    <p:sldId id="829" r:id="rId105"/>
    <p:sldId id="830" r:id="rId106"/>
    <p:sldId id="831" r:id="rId107"/>
    <p:sldId id="832" r:id="rId108"/>
    <p:sldId id="833" r:id="rId109"/>
    <p:sldId id="886" r:id="rId110"/>
    <p:sldId id="766" r:id="rId111"/>
    <p:sldId id="767" r:id="rId112"/>
    <p:sldId id="768" r:id="rId113"/>
    <p:sldId id="769" r:id="rId114"/>
    <p:sldId id="770" r:id="rId115"/>
    <p:sldId id="771" r:id="rId116"/>
    <p:sldId id="772" r:id="rId117"/>
    <p:sldId id="773" r:id="rId11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3" autoAdjust="0"/>
    <p:restoredTop sz="94637" autoAdjust="0"/>
  </p:normalViewPr>
  <p:slideViewPr>
    <p:cSldViewPr showGuides="1">
      <p:cViewPr varScale="1">
        <p:scale>
          <a:sx n="94" d="100"/>
          <a:sy n="94" d="100"/>
        </p:scale>
        <p:origin x="158" y="82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99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59" r:id="rId3"/>
    <p:sldLayoutId id="2147483658" r:id="rId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You are to determinate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by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from expression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b="0" i="1" smtClean="0"/>
                          <m:t>Y</m:t>
                        </m:r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Input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first line is the number of test cases, followed by a blank line.</a:t>
                </a:r>
              </a:p>
              <a:p>
                <a:pPr indent="538163"/>
                <a:r>
                  <a:rPr lang="en-US" altLang="zh-TW" dirty="0"/>
                  <a:t>Each test case of the input contains a positive integer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(1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101000), with no blanks or </a:t>
                </a:r>
                <a:r>
                  <a:rPr lang="en-US" altLang="zh-TW" dirty="0" smtClean="0"/>
                  <a:t>leading zeroes </a:t>
                </a:r>
                <a:r>
                  <a:rPr lang="en-US" altLang="zh-TW" dirty="0"/>
                  <a:t>in it.</a:t>
                </a:r>
              </a:p>
              <a:p>
                <a:pPr indent="538163"/>
                <a:r>
                  <a:rPr lang="en-US" altLang="zh-TW" dirty="0"/>
                  <a:t>It is guaranteed, that for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will be always an integer.</a:t>
                </a:r>
              </a:p>
              <a:p>
                <a:pPr indent="538163"/>
                <a:r>
                  <a:rPr lang="en-US" altLang="zh-TW" dirty="0"/>
                  <a:t>Each test case will be separated by a single line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Output</a:t>
                </a:r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/>
                  <a:t>each test case, your program should print X in the same format as Y was given in input.</a:t>
                </a:r>
              </a:p>
              <a:p>
                <a:pPr indent="538163"/>
                <a:r>
                  <a:rPr lang="en-US" altLang="zh-TW" dirty="0"/>
                  <a:t>Print a blank line between the outputs for two consecutive test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25" t="-317" r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圖: 程序 22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04329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95232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084047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37703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77344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37703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27769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32747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27769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4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32747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41304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8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99316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572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41304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99316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572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03011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8441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940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03011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8441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940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99056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0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0028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99056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9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92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圖: 程序 22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04329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95232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3852000" y="3609000"/>
            <a:ext cx="2160262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H="1" flipV="1">
            <a:off x="3852000" y="3609000"/>
            <a:ext cx="1260144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0" name="直線單箭頭接點 19"/>
          <p:cNvCxnSpPr/>
          <p:nvPr/>
        </p:nvCxnSpPr>
        <p:spPr>
          <a:xfrm flipH="1" flipV="1">
            <a:off x="3312000" y="3609000"/>
            <a:ext cx="900028" cy="1080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3930"/>
              </p:ext>
            </p:extLst>
          </p:nvPr>
        </p:nvGraphicFramePr>
        <p:xfrm>
          <a:off x="2952000" y="2889000"/>
          <a:ext cx="7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79609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740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691650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7727192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83352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1998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683316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998001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45623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1368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469854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1366632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998001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0399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2736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471852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1366632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998001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3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18929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2736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471852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1367630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57955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2736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473219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6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74406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3209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6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56876"/>
              </p:ext>
            </p:extLst>
          </p:nvPr>
        </p:nvGraphicFramePr>
        <p:xfrm>
          <a:off x="792000" y="3429000"/>
          <a:ext cx="73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97564"/>
              </p:ext>
            </p:extLst>
          </p:nvPr>
        </p:nvGraphicFramePr>
        <p:xfrm>
          <a:off x="1872000" y="3429000"/>
          <a:ext cx="63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03495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41546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0704"/>
              </p:ext>
            </p:extLst>
          </p:nvPr>
        </p:nvGraphicFramePr>
        <p:xfrm>
          <a:off x="3672000" y="21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80762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4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圖: 程序 22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04329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95232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4572000" y="3609000"/>
            <a:ext cx="1440262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H="1" flipV="1">
            <a:off x="4572000" y="3609000"/>
            <a:ext cx="540144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0" name="直線單箭頭接點 19"/>
          <p:cNvCxnSpPr/>
          <p:nvPr/>
        </p:nvCxnSpPr>
        <p:spPr>
          <a:xfrm flipH="1" flipV="1">
            <a:off x="3312000" y="3609000"/>
            <a:ext cx="900028" cy="1080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86361"/>
              </p:ext>
            </p:extLst>
          </p:nvPr>
        </p:nvGraphicFramePr>
        <p:xfrm>
          <a:off x="2952000" y="2889000"/>
          <a:ext cx="14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7960983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56100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740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691650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5330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圖: 程序 22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04329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95232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5292000" y="3609000"/>
            <a:ext cx="720262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V="1">
            <a:off x="5112144" y="3609000"/>
            <a:ext cx="179856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0" name="直線單箭頭接點 19"/>
          <p:cNvCxnSpPr/>
          <p:nvPr/>
        </p:nvCxnSpPr>
        <p:spPr>
          <a:xfrm flipH="1" flipV="1">
            <a:off x="3312000" y="3609000"/>
            <a:ext cx="900028" cy="1080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27015"/>
              </p:ext>
            </p:extLst>
          </p:nvPr>
        </p:nvGraphicFramePr>
        <p:xfrm>
          <a:off x="2952000" y="288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7960983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56100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63219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740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691650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4111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圖: 程序 22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04329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95232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6012000" y="3609000"/>
            <a:ext cx="262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V="1">
            <a:off x="5112144" y="3609000"/>
            <a:ext cx="899856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0" name="直線單箭頭接點 19"/>
          <p:cNvCxnSpPr/>
          <p:nvPr/>
        </p:nvCxnSpPr>
        <p:spPr>
          <a:xfrm flipH="1" flipV="1">
            <a:off x="3312000" y="3609000"/>
            <a:ext cx="900028" cy="1080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61662"/>
              </p:ext>
            </p:extLst>
          </p:nvPr>
        </p:nvGraphicFramePr>
        <p:xfrm>
          <a:off x="2952000" y="2889000"/>
          <a:ext cx="28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7960983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56100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63219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414465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740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691650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7968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圖: 程序 22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04329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95232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6012262" y="3609000"/>
            <a:ext cx="1439738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V="1">
            <a:off x="5112144" y="3609000"/>
            <a:ext cx="1799856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0" name="直線單箭頭接點 19"/>
          <p:cNvCxnSpPr/>
          <p:nvPr/>
        </p:nvCxnSpPr>
        <p:spPr>
          <a:xfrm flipH="1" flipV="1">
            <a:off x="3312000" y="3609000"/>
            <a:ext cx="900028" cy="1080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4882"/>
              </p:ext>
            </p:extLst>
          </p:nvPr>
        </p:nvGraphicFramePr>
        <p:xfrm>
          <a:off x="2952000" y="288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7960983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56100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63219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41446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243004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600764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740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691650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5903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04329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12579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47710"/>
              </p:ext>
            </p:extLst>
          </p:nvPr>
        </p:nvGraphicFramePr>
        <p:xfrm>
          <a:off x="2952000" y="288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400590552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流程圖: 程序 28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6012261" y="3609000"/>
            <a:ext cx="899739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H="1" flipV="1">
            <a:off x="3312000" y="3609000"/>
            <a:ext cx="1800144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0" name="直線單箭頭接點 19"/>
          <p:cNvCxnSpPr/>
          <p:nvPr/>
        </p:nvCxnSpPr>
        <p:spPr>
          <a:xfrm flipH="1" flipV="1">
            <a:off x="2772000" y="3609000"/>
            <a:ext cx="1440028" cy="1080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200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94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3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2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600" b="1" dirty="0">
                <a:solidFill>
                  <a:srgbClr val="FF0000"/>
                </a:solidFill>
              </a:rPr>
              <a:t>Sample Input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1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7206604678144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sz="2600" b="1" dirty="0">
                <a:solidFill>
                  <a:srgbClr val="FF0000"/>
                </a:solidFill>
              </a:rPr>
              <a:t>Sample Output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2684512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54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1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9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684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342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342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342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341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9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341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1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341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7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3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9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411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2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9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8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3492000" y="2169000"/>
          <a:ext cx="21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3672000" y="5049000"/>
          <a:ext cx="19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392000" y="3609000"/>
          <a:ext cx="12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/>
          </p:nvPr>
        </p:nvGraphicFramePr>
        <p:xfrm>
          <a:off x="223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/>
          </p:nvPr>
        </p:nvGraphicFramePr>
        <p:xfrm>
          <a:off x="6552000" y="3969000"/>
          <a:ext cx="126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39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vector();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kern="1200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~vector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808080"/>
                </a:solidFill>
                <a:ea typeface="細明體" panose="02020509000000000000" pitchFamily="49" charset="-120"/>
              </a:rPr>
              <a:t>where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kern="1200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kern="1200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808080"/>
                </a:solidFill>
                <a:ea typeface="細明體" panose="02020509000000000000" pitchFamily="49" charset="-120"/>
              </a:rPr>
              <a:t>where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clear();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empty();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size();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capacity();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939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4723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47949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1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4723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80684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11514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80684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7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11514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17505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3830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17505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3830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43640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1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92971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43640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92971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39601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5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03899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7646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7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03899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98060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less(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square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thousand = 1000;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0312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64472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98060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64472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11545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9321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11545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2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9321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0859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1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0933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0859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1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0933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87626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16321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87626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0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16321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68764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295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68764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295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08010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digits[ 1011 ]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last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&lt;= last; ++i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last -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&lt;= last; i += 3 )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digits[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digits[ i + 1 ] *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digits[ i + 2 ] * 100;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6071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295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9278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77649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9278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7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77649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96596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4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7490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557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96596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7490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557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87700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2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2952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87700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2952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6972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6178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6972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4534"/>
              </p:ext>
            </p:extLst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6178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17401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5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/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6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32000" y="549000"/>
            <a:ext cx="8280400" cy="5759450"/>
          </a:xfrm>
        </p:spPr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digits[ 1011 ]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last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&lt;= last; ++i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last -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&lt;= last; i += 3 )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digits[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digits[ i + 1 ] *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digits[ i + 2 ] * 100;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0065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/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36288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01041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36288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01041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7841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1032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7841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4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1032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97773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4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70992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97773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70992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2404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5739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2404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5739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06813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7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907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06813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3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().print();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164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907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18036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3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907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81848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11816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534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81848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6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11816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534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7106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9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59953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7106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5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59953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80749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387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80749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3870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0222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94312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02222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/>
          </p:nvPr>
        </p:nvGraphicFramePr>
        <p:xfrm>
          <a:off x="2772000" y="2169000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94312"/>
              </p:ext>
            </p:extLst>
          </p:nvPr>
        </p:nvGraphicFramePr>
        <p:xfrm>
          <a:off x="2412000" y="5049000"/>
          <a:ext cx="414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44640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3910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77344"/>
              </p:ext>
            </p:extLst>
          </p:nvPr>
        </p:nvGraphicFramePr>
        <p:xfrm>
          <a:off x="4212000" y="3609000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8255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2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6953</TotalTime>
  <Words>3905</Words>
  <Application>Microsoft Office PowerPoint</Application>
  <PresentationFormat>如螢幕大小 (4:3)</PresentationFormat>
  <Paragraphs>3179</Paragraphs>
  <Slides>117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117</vt:i4>
      </vt:variant>
    </vt:vector>
  </HeadingPairs>
  <TitlesOfParts>
    <vt:vector size="126" baseType="lpstr">
      <vt:lpstr>細明體</vt:lpstr>
      <vt:lpstr>微軟正黑體</vt:lpstr>
      <vt:lpstr>新細明體</vt:lpstr>
      <vt:lpstr>標楷體</vt:lpstr>
      <vt:lpstr>Cambria Math</vt:lpstr>
      <vt:lpstr>Courier New</vt:lpstr>
      <vt:lpstr>Lucida Console</vt:lpstr>
      <vt:lpstr>Times New Roman</vt:lpstr>
      <vt:lpstr>ppt_template_07-25-2002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PowerPoint 簡報</vt:lpstr>
      <vt:lpstr>Square</vt:lpstr>
      <vt:lpstr>Square</vt:lpstr>
      <vt:lpstr>Square</vt:lpstr>
      <vt:lpstr>Square</vt:lpstr>
      <vt:lpstr>Square</vt:lpstr>
      <vt:lpstr>Square</vt:lpstr>
      <vt:lpstr>Square</vt:lpstr>
      <vt:lpstr>Square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1392</cp:revision>
  <dcterms:created xsi:type="dcterms:W3CDTF">2000-06-12T17:02:08Z</dcterms:created>
  <dcterms:modified xsi:type="dcterms:W3CDTF">2023-03-04T13:29:39Z</dcterms:modified>
</cp:coreProperties>
</file>