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45" r:id="rId8"/>
    <p:sldId id="300" r:id="rId9"/>
    <p:sldId id="330" r:id="rId10"/>
    <p:sldId id="346" r:id="rId11"/>
    <p:sldId id="270" r:id="rId12"/>
    <p:sldId id="320" r:id="rId13"/>
    <p:sldId id="352" r:id="rId14"/>
    <p:sldId id="318" r:id="rId15"/>
    <p:sldId id="321" r:id="rId16"/>
    <p:sldId id="350" r:id="rId17"/>
    <p:sldId id="347" r:id="rId18"/>
    <p:sldId id="348" r:id="rId19"/>
    <p:sldId id="349" r:id="rId20"/>
    <p:sldId id="351" r:id="rId21"/>
    <p:sldId id="319" r:id="rId22"/>
    <p:sldId id="353" r:id="rId23"/>
    <p:sldId id="322" r:id="rId24"/>
    <p:sldId id="354" r:id="rId25"/>
    <p:sldId id="317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31" r:id="rId36"/>
    <p:sldId id="336" r:id="rId37"/>
    <p:sldId id="340" r:id="rId38"/>
    <p:sldId id="339" r:id="rId39"/>
    <p:sldId id="341" r:id="rId40"/>
    <p:sldId id="337" r:id="rId41"/>
    <p:sldId id="342" r:id="rId42"/>
    <p:sldId id="338" r:id="rId43"/>
    <p:sldId id="343" r:id="rId44"/>
    <p:sldId id="332" r:id="rId45"/>
    <p:sldId id="364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46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F"/>
    <a:srgbClr val="FFCCFF"/>
    <a:srgbClr val="66FFFF"/>
    <a:srgbClr val="66CCFF"/>
    <a:srgbClr val="92D050"/>
    <a:srgbClr val="FFFFFF"/>
    <a:srgbClr val="0000FF"/>
    <a:srgbClr val="FFC000"/>
    <a:srgbClr val="95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58" y="154"/>
      </p:cViewPr>
      <p:guideLst>
        <p:guide orient="horz" pos="799"/>
        <p:guide pos="4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37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404622"/>
            <a:ext cx="8641080" cy="604875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404622"/>
            <a:ext cx="7776972" cy="417652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38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44830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62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472684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3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76072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425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43205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20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23"/>
            <a:ext cx="8641080" cy="522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61" r:id="rId4"/>
    <p:sldLayoutId id="2147483662" r:id="rId5"/>
    <p:sldLayoutId id="2147483660" r:id="rId6"/>
    <p:sldLayoutId id="2147483658" r:id="rId7"/>
    <p:sldLayoutId id="2147483659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duplicate(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00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4687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90187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3760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4504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5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2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97301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g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5346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6788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g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1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18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75865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19391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1945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9587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01511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8606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35414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47614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68847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storage reserved for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02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046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301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74188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8813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3682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36441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24983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86895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4786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15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5958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369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1403604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267712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圖: 程序 33"/>
          <p:cNvSpPr/>
          <p:nvPr/>
        </p:nvSpPr>
        <p:spPr>
          <a:xfrm>
            <a:off x="8275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241173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2977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5958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2369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403604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267712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1361"/>
              </p:ext>
            </p:extLst>
          </p:nvPr>
        </p:nvGraphicFramePr>
        <p:xfrm>
          <a:off x="1835658" y="5877306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32" name="流程圖: 程序 31"/>
          <p:cNvSpPr/>
          <p:nvPr/>
        </p:nvSpPr>
        <p:spPr>
          <a:xfrm>
            <a:off x="8275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241173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10342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269976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399592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182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789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275838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370789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1361"/>
              </p:ext>
            </p:extLst>
          </p:nvPr>
        </p:nvGraphicFramePr>
        <p:xfrm>
          <a:off x="1835658" y="5877306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5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269976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399592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182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789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275838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370789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4003"/>
              </p:ext>
            </p:extLst>
          </p:nvPr>
        </p:nvGraphicFramePr>
        <p:xfrm>
          <a:off x="1835658" y="5877306"/>
          <a:ext cx="172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191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514807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396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003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42798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486003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4003"/>
              </p:ext>
            </p:extLst>
          </p:nvPr>
        </p:nvGraphicFramePr>
        <p:xfrm>
          <a:off x="1835658" y="5877306"/>
          <a:ext cx="172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7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-1 );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4229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191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514807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396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003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42798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486003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68467"/>
              </p:ext>
            </p:extLst>
          </p:nvPr>
        </p:nvGraphicFramePr>
        <p:xfrm>
          <a:off x="1835658" y="5877306"/>
          <a:ext cx="259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3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86003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5619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9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6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5148072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180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68467"/>
              </p:ext>
            </p:extLst>
          </p:nvPr>
        </p:nvGraphicFramePr>
        <p:xfrm>
          <a:off x="1835658" y="5877306"/>
          <a:ext cx="259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27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86003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5619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9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6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5148072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180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30620"/>
              </p:ext>
            </p:extLst>
          </p:nvPr>
        </p:nvGraphicFramePr>
        <p:xfrm>
          <a:off x="1835658" y="5877306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27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4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32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039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730834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774039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30620"/>
              </p:ext>
            </p:extLst>
          </p:nvPr>
        </p:nvGraphicFramePr>
        <p:xfrm>
          <a:off x="1835658" y="5877306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448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27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4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32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039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730834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774039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78415"/>
              </p:ext>
            </p:extLst>
          </p:nvPr>
        </p:nvGraphicFramePr>
        <p:xfrm>
          <a:off x="1835658" y="5877306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31241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01344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73373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104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20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971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8734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65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08641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447418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35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7545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17204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5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data()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find(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find(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151878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84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54084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72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61526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18872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62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18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01317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89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21271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0417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26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304288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48625"/>
              </p:ext>
            </p:extLst>
          </p:nvPr>
        </p:nvGraphicFramePr>
        <p:xfrm>
          <a:off x="2411730" y="357301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+mn-lt"/>
                          <a:cs typeface="Courier New" panose="02070309020205020404" pitchFamily="49" charset="0"/>
                        </a:rPr>
                        <a:t>pos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3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0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304288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65828"/>
              </p:ext>
            </p:extLst>
          </p:nvPr>
        </p:nvGraphicFramePr>
        <p:xfrm>
          <a:off x="2411730" y="357301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+mn-lt"/>
                          <a:cs typeface="Courier New" panose="02070309020205020404" pitchFamily="49" charset="0"/>
                        </a:rPr>
                        <a:t>pos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3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417652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keyword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039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446455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SourceLine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SourceLine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delComments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delStrConst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delCharConst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038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3" name="流程圖: 程序 62"/>
          <p:cNvSpPr/>
          <p:nvPr/>
        </p:nvSpPr>
        <p:spPr>
          <a:xfrm>
            <a:off x="3131820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6300216" y="1412748"/>
            <a:ext cx="1152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keyword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4716018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547622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0649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539496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/>
                <a:ea typeface="微軟正黑體"/>
              </a:rPr>
              <a:t>SourceLine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3563874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delComments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292090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delStrConst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7020306" y="1412748"/>
            <a:ext cx="172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delCharConst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539496" y="1844802"/>
            <a:ext cx="244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extractIdentifiers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123694" y="1412748"/>
            <a:ext cx="1296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534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040630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source[ 200 ];</a:t>
            </a:r>
          </a:p>
          <a:p>
            <a:r>
              <a:rPr lang="en-US" altLang="zh-TW" sz="1600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identifier;</a:t>
            </a:r>
          </a:p>
          <a:p>
            <a:r>
              <a:rPr lang="en-US" altLang="zh-TW" sz="1600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identifiers;</a:t>
            </a:r>
          </a:p>
          <a:p>
            <a:r>
              <a:rPr lang="en-US" altLang="zh-TW" sz="1600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null;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inFile.getline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source, </a:t>
            </a:r>
            <a:r>
              <a:rPr lang="en-US" altLang="zh-TW" sz="16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 ), </a:t>
            </a:r>
            <a:r>
              <a:rPr lang="en-US" altLang="zh-TW" sz="16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'\n'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source;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sourceLine.delComments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sourceLine.delStrConst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sourceLine.delCharConst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identifiers.size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i++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.keyword() &amp;&amp; !duplicate( identifiers, i )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7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2913</Words>
  <Application>Microsoft Office PowerPoint</Application>
  <PresentationFormat>如螢幕大小 (4:3)</PresentationFormat>
  <Paragraphs>1695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細明體</vt:lpstr>
      <vt:lpstr>微軟正黑體</vt:lpstr>
      <vt:lpstr>新細明體</vt:lpstr>
      <vt:lpstr>Arial</vt:lpstr>
      <vt:lpstr>Courier New</vt:lpstr>
      <vt:lpstr>Lucida Console</vt:lpstr>
      <vt:lpstr>Times New Roman</vt:lpstr>
      <vt:lpstr>Office 佈景主題</vt:lpstr>
      <vt:lpstr>Assignment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163</cp:revision>
  <dcterms:created xsi:type="dcterms:W3CDTF">2013-03-13T12:22:18Z</dcterms:created>
  <dcterms:modified xsi:type="dcterms:W3CDTF">2023-03-10T16:46:51Z</dcterms:modified>
</cp:coreProperties>
</file>