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808" r:id="rId2"/>
    <p:sldId id="970" r:id="rId3"/>
    <p:sldId id="983" r:id="rId4"/>
    <p:sldId id="971" r:id="rId5"/>
    <p:sldId id="972" r:id="rId6"/>
    <p:sldId id="973" r:id="rId7"/>
    <p:sldId id="974" r:id="rId8"/>
    <p:sldId id="975" r:id="rId9"/>
    <p:sldId id="976" r:id="rId10"/>
    <p:sldId id="977" r:id="rId11"/>
    <p:sldId id="978" r:id="rId12"/>
    <p:sldId id="984" r:id="rId13"/>
    <p:sldId id="979" r:id="rId14"/>
    <p:sldId id="980" r:id="rId15"/>
    <p:sldId id="981" r:id="rId16"/>
    <p:sldId id="982" r:id="rId17"/>
    <p:sldId id="884" r:id="rId18"/>
    <p:sldId id="883" r:id="rId19"/>
    <p:sldId id="885" r:id="rId20"/>
    <p:sldId id="886" r:id="rId21"/>
    <p:sldId id="887" r:id="rId22"/>
    <p:sldId id="888" r:id="rId23"/>
    <p:sldId id="889" r:id="rId24"/>
    <p:sldId id="940" r:id="rId25"/>
    <p:sldId id="891" r:id="rId26"/>
    <p:sldId id="897" r:id="rId27"/>
    <p:sldId id="899" r:id="rId28"/>
    <p:sldId id="900" r:id="rId29"/>
    <p:sldId id="901" r:id="rId30"/>
    <p:sldId id="902" r:id="rId31"/>
    <p:sldId id="939" r:id="rId32"/>
    <p:sldId id="882" r:id="rId33"/>
    <p:sldId id="950" r:id="rId34"/>
    <p:sldId id="955" r:id="rId35"/>
    <p:sldId id="954" r:id="rId36"/>
    <p:sldId id="953" r:id="rId37"/>
    <p:sldId id="957" r:id="rId38"/>
    <p:sldId id="952" r:id="rId39"/>
    <p:sldId id="962" r:id="rId40"/>
    <p:sldId id="963" r:id="rId41"/>
    <p:sldId id="961" r:id="rId42"/>
    <p:sldId id="960" r:id="rId43"/>
    <p:sldId id="959" r:id="rId44"/>
    <p:sldId id="956" r:id="rId45"/>
    <p:sldId id="969" r:id="rId46"/>
    <p:sldId id="968" r:id="rId47"/>
    <p:sldId id="967" r:id="rId48"/>
    <p:sldId id="966" r:id="rId49"/>
    <p:sldId id="965" r:id="rId50"/>
    <p:sldId id="964" r:id="rId5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9" d="100"/>
          <a:sy n="99" d="100"/>
        </p:scale>
        <p:origin x="187" y="91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9"/>
            <a:ext cx="8352058" cy="6048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872013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5.1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040"/>
          </a:xfrm>
        </p:spPr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varying size array of values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5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03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49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4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9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4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80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Addition Assignment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89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8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07697"/>
              </p:ext>
            </p:extLst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844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0546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34262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20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load(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arraySize;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48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1587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5058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2946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48413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586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4652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4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255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481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5142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203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54917"/>
              </p:ext>
            </p:extLst>
          </p:nvPr>
        </p:nvGraphicFramePr>
        <p:xfrm>
          <a:off x="252000" y="5049000"/>
          <a:ext cx="45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Multiplication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75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72849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4326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4527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92997"/>
              </p:ext>
            </p:extLst>
          </p:nvPr>
        </p:nvGraphicFramePr>
        <p:xfrm>
          <a:off x="252000" y="360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894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96125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6221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87836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09566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7413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3121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9994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3675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4228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42090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250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561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3776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5039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64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15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5751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1687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482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10980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76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2853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691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4473"/>
              </p:ext>
            </p:extLst>
          </p:nvPr>
        </p:nvGraphicFramePr>
        <p:xfrm>
          <a:off x="252000" y="5229000"/>
          <a:ext cx="48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50821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1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latin typeface="+mn-lt"/>
                <a:ea typeface="+mn-ea"/>
              </a:rPr>
              <a:t>Computes the Square Root</a:t>
            </a:r>
            <a:endParaRPr lang="zh-TW" altLang="en-US" sz="5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11711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30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898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8753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5991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177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3486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7842973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0223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218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44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0272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235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10647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9367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8274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[ 30 ]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2 )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short.dat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long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12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886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33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14720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417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121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47577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7278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7022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9385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9900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52187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5816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0738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8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0932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50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59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761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66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7524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37406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5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8352058" cy="619204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polynomial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490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0214"/>
              </p:ext>
            </p:extLst>
          </p:nvPr>
        </p:nvGraphicFramePr>
        <p:xfrm>
          <a:off x="251945" y="3141003"/>
          <a:ext cx="316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69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67321"/>
              </p:ext>
            </p:extLst>
          </p:nvPr>
        </p:nvGraphicFramePr>
        <p:xfrm>
          <a:off x="5580007" y="299699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1597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/>
          <p:nvPr/>
        </p:nvCxnSpPr>
        <p:spPr bwMode="auto">
          <a:xfrm>
            <a:off x="6732015" y="2996997"/>
            <a:ext cx="201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4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79"/>
            <a:ext cx="8352058" cy="5760041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2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  <a:endParaRPr lang="zh-TW" altLang="en-US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36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  <a:endParaRPr lang="zh-TW" altLang="en-US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217988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12331</TotalTime>
  <Words>3651</Words>
  <Application>Microsoft Office PowerPoint</Application>
  <PresentationFormat>如螢幕大小 (4:3)</PresentationFormat>
  <Paragraphs>1993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5.1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Addition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Computes the Square Root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1617</cp:revision>
  <dcterms:created xsi:type="dcterms:W3CDTF">2000-06-12T17:02:08Z</dcterms:created>
  <dcterms:modified xsi:type="dcterms:W3CDTF">2023-03-20T06:00:00Z</dcterms:modified>
</cp:coreProperties>
</file>