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581" r:id="rId3"/>
    <p:sldId id="650" r:id="rId4"/>
    <p:sldId id="629" r:id="rId5"/>
    <p:sldId id="626" r:id="rId6"/>
    <p:sldId id="627" r:id="rId7"/>
    <p:sldId id="628" r:id="rId8"/>
    <p:sldId id="630" r:id="rId9"/>
    <p:sldId id="550" r:id="rId10"/>
    <p:sldId id="549" r:id="rId11"/>
    <p:sldId id="548" r:id="rId12"/>
    <p:sldId id="583" r:id="rId13"/>
    <p:sldId id="547" r:id="rId14"/>
    <p:sldId id="584" r:id="rId15"/>
    <p:sldId id="546" r:id="rId16"/>
    <p:sldId id="585" r:id="rId17"/>
    <p:sldId id="587" r:id="rId18"/>
    <p:sldId id="588" r:id="rId19"/>
    <p:sldId id="589" r:id="rId20"/>
    <p:sldId id="592" r:id="rId21"/>
    <p:sldId id="593" r:id="rId22"/>
    <p:sldId id="597" r:id="rId23"/>
    <p:sldId id="625" r:id="rId24"/>
    <p:sldId id="632" r:id="rId25"/>
    <p:sldId id="634" r:id="rId26"/>
    <p:sldId id="638" r:id="rId27"/>
    <p:sldId id="639" r:id="rId28"/>
    <p:sldId id="641" r:id="rId29"/>
    <p:sldId id="637" r:id="rId30"/>
    <p:sldId id="640" r:id="rId31"/>
    <p:sldId id="642" r:id="rId32"/>
    <p:sldId id="643" r:id="rId33"/>
    <p:sldId id="633" r:id="rId34"/>
    <p:sldId id="644" r:id="rId35"/>
    <p:sldId id="645" r:id="rId36"/>
    <p:sldId id="647" r:id="rId37"/>
    <p:sldId id="646" r:id="rId38"/>
    <p:sldId id="648" r:id="rId39"/>
    <p:sldId id="64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5DFFF"/>
    <a:srgbClr val="66CCFF"/>
    <a:srgbClr val="FFC000"/>
    <a:srgbClr val="92D050"/>
    <a:srgbClr val="00B050"/>
    <a:srgbClr val="006600"/>
    <a:srgbClr val="5DD5FF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86" y="91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4500575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92637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396049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887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>
                <a:latin typeface="+mn-lt"/>
              </a:rPr>
              <a:t>list</a:t>
            </a:r>
            <a:endParaRPr lang="zh-TW" alt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6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398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78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189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6055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5" name="流程圖: 程序 3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90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433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8" name="流程圖: 程序 1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9" name="流程圖: 程序 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0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77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8712531" y="5589277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6120784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>
            <a:off x="8352485" y="5589277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文字方塊 29"/>
          <p:cNvSpPr txBox="1"/>
          <p:nvPr/>
        </p:nvSpPr>
        <p:spPr>
          <a:xfrm>
            <a:off x="7272345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Courier New" panose="02070309020205020404" pitchFamily="49" charset="0"/>
              </a:rPr>
              <a:t>007AA038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52138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007A9F48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31931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007D8A08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11724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007D8A50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46287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4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5" name="流程圖: 程序 3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101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6005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6489391"/>
            <a:ext cx="2880371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292094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5292092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5832161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832161" y="6309368"/>
            <a:ext cx="288036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8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85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7" name="文字方塊 56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3" name="流程圖: 程序 6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4" name="流程圖: 程序 6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7" name="矩形 6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68" name="流程圖: 程序 6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546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1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9" name="流程圖: 程序 1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2" name="流程圖: 程序 121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3" name="流程圖: 程序 122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27" name="流程圖: 程序 126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9" name="直線單箭頭接點 128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6470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9" name="流程圖: 程序 1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2" name="流程圖: 程序 121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3" name="流程圖: 程序 122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27" name="流程圖: 程序 126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9" name="直線單箭頭接點 128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40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3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0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1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2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4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0" name="流程圖: 程序 8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7" name="流程圖: 程序 126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8" name="流程圖: 程序 127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0" name="矩形 1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31" name="流程圖: 程序 1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34" name="流程圖: 程序 133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5" name="流程圖: 程序 134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6" name="流程圖: 程序 135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39" name="流程圖: 程序 138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1" name="直線單箭頭接點 14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563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2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3" name="流程圖: 程序 8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88" name="流程圖: 程序 8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404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6912299" y="5589276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43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912299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92755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2051678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205167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V="1">
            <a:off x="4211954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>
            <a:off x="3671885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3671885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5832161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5049207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29209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>
            <a:off x="5292092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5" name="直線單箭頭接點 55"/>
          <p:cNvCxnSpPr>
            <a:cxnSpLocks noChangeShapeType="1"/>
          </p:cNvCxnSpPr>
          <p:nvPr/>
        </p:nvCxnSpPr>
        <p:spPr bwMode="auto">
          <a:xfrm flipV="1">
            <a:off x="745236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115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6" name="流程圖: 程序 7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7" name="流程圖: 程序 7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0" name="流程圖: 程序 7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3" name="流程圖: 程序 8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5" name="流程圖: 程序 8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88" name="流程圖: 程序 8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5420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80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5" name="流程圖: 程序 6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70" name="流程圖: 程序 6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264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38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(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&lt;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 ?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                              :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addresses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30792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196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58307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339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3028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6" name="流程圖: 程序 7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76372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2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88165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2913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1172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6345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84540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0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1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9133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180022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273"/>
              </p:ext>
            </p:extLst>
          </p:nvPr>
        </p:nvGraphicFramePr>
        <p:xfrm>
          <a:off x="431471" y="3248977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5695"/>
              </p:ext>
            </p:extLst>
          </p:nvPr>
        </p:nvGraphicFramePr>
        <p:xfrm>
          <a:off x="5472115" y="728655"/>
          <a:ext cx="3420000" cy="54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endParaRPr lang="zh-TW" altLang="en-US" sz="20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007AA040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007D8A50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007D8A10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007D8A54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5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432054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</p:txBody>
      </p:sp>
    </p:spTree>
    <p:extLst>
      <p:ext uri="{BB962C8B-B14F-4D97-AF65-F5344CB8AC3E}">
        <p14:creationId xmlns:p14="http://schemas.microsoft.com/office/powerpoint/2010/main" val="320337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22066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圖: 程序 30"/>
          <p:cNvSpPr/>
          <p:nvPr/>
        </p:nvSpPr>
        <p:spPr>
          <a:xfrm>
            <a:off x="5832161" y="3068954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3600459" cy="43205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7992439" y="5589278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092322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45236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81241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6129345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3491862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" name="文字方塊 49"/>
          <p:cNvSpPr txBox="1">
            <a:spLocks noChangeArrowheads="1"/>
          </p:cNvSpPr>
          <p:nvPr/>
        </p:nvSpPr>
        <p:spPr bwMode="auto">
          <a:xfrm>
            <a:off x="5472115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5832161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192207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6372230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349186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552253" y="5409254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85190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421195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572000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4752023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 flipV="1">
            <a:off x="4932046" y="540925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V="1">
            <a:off x="8532508" y="5409254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031931" y="5409253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031931" y="5949322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8172460" y="540925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4" name="流程圖: 程序 23"/>
          <p:cNvSpPr/>
          <p:nvPr/>
        </p:nvSpPr>
        <p:spPr>
          <a:xfrm>
            <a:off x="6012184" y="3609023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092321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2367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6372229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8" name="流程圖: 程序 27"/>
          <p:cNvSpPr/>
          <p:nvPr/>
        </p:nvSpPr>
        <p:spPr>
          <a:xfrm>
            <a:off x="6012183" y="3789046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632369" y="4329115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6552253" y="2528885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52253" y="3068953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49"/>
          <p:cNvSpPr txBox="1">
            <a:spLocks noChangeArrowheads="1"/>
          </p:cNvSpPr>
          <p:nvPr/>
        </p:nvSpPr>
        <p:spPr bwMode="auto">
          <a:xfrm>
            <a:off x="611494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1331499" y="522923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2231701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>
          <a:xfrm>
            <a:off x="5652138" y="548632"/>
            <a:ext cx="2880368" cy="162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6569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2" name="流程圖: 程序 2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2607</Words>
  <Application>Microsoft Office PowerPoint</Application>
  <PresentationFormat>如螢幕大小 (4:3)</PresentationFormat>
  <Paragraphs>892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list1 = list2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399</cp:revision>
  <dcterms:created xsi:type="dcterms:W3CDTF">2013-03-13T12:22:18Z</dcterms:created>
  <dcterms:modified xsi:type="dcterms:W3CDTF">2023-03-23T14:33:04Z</dcterms:modified>
</cp:coreProperties>
</file>