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embeddedFontLst>
    <p:embeddedFont>
      <p:font typeface="Raleway"/>
      <p:regular r:id="rId10"/>
      <p:bold r:id="rId11"/>
      <p:italic r:id="rId12"/>
      <p:boldItalic r:id="rId13"/>
    </p:embeddedFont>
    <p:embeddedFont>
      <p:font typeface="La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8" roundtripDataSignature="AMtx7mhyK1RgCuLxeOeTvRJt94KXAOSj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aleway-bold.fntdata"/><Relationship Id="rId10" Type="http://schemas.openxmlformats.org/officeDocument/2006/relationships/font" Target="fonts/Raleway-regular.fntdata"/><Relationship Id="rId13" Type="http://schemas.openxmlformats.org/officeDocument/2006/relationships/font" Target="fonts/Raleway-boldItalic.fntdata"/><Relationship Id="rId12" Type="http://schemas.openxmlformats.org/officeDocument/2006/relationships/font" Target="fonts/Ralew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ato-bold.fntdata"/><Relationship Id="rId14" Type="http://schemas.openxmlformats.org/officeDocument/2006/relationships/font" Target="fonts/Lato-regular.fntdata"/><Relationship Id="rId17" Type="http://schemas.openxmlformats.org/officeDocument/2006/relationships/font" Target="fonts/Lato-boldItalic.fntdata"/><Relationship Id="rId16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customschemas.google.com/relationships/presentationmetadata" Target="meta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9d1557a1dd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g39d1557a1dd_0_20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g39d1557a1dd_0_142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g39d1557a1dd_0_142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g39d1557a1dd_0_142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g39d1557a1dd_0_142"/>
          <p:cNvSpPr txBox="1"/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g39d1557a1dd_0_142"/>
          <p:cNvSpPr txBox="1"/>
          <p:nvPr>
            <p:ph idx="1" type="subTitle"/>
          </p:nvPr>
        </p:nvSpPr>
        <p:spPr>
          <a:xfrm>
            <a:off x="2390267" y="4317933"/>
            <a:ext cx="6331500" cy="16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g39d1557a1dd_0_14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g39d1557a1dd_0_193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g39d1557a1dd_0_193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g39d1557a1dd_0_193"/>
          <p:cNvSpPr txBox="1"/>
          <p:nvPr>
            <p:ph hasCustomPrompt="1" type="title"/>
          </p:nvPr>
        </p:nvSpPr>
        <p:spPr>
          <a:xfrm>
            <a:off x="853950" y="1739800"/>
            <a:ext cx="74361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g39d1557a1dd_0_193"/>
          <p:cNvSpPr txBox="1"/>
          <p:nvPr>
            <p:ph idx="1" type="body"/>
          </p:nvPr>
        </p:nvSpPr>
        <p:spPr>
          <a:xfrm>
            <a:off x="853950" y="3892600"/>
            <a:ext cx="74361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g39d1557a1dd_0_193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d1557a1dd_0_19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d1557a1dd_0_20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g39d1557a1dd_0_20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g39d1557a1dd_0_20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g39d1557a1dd_0_20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g39d1557a1dd_0_20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g39d1557a1dd_0_149"/>
          <p:cNvCxnSpPr/>
          <p:nvPr/>
        </p:nvCxnSpPr>
        <p:spPr>
          <a:xfrm>
            <a:off x="425200" y="55420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g39d1557a1dd_0_149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g39d1557a1dd_0_149"/>
          <p:cNvSpPr txBox="1"/>
          <p:nvPr>
            <p:ph type="title"/>
          </p:nvPr>
        </p:nvSpPr>
        <p:spPr>
          <a:xfrm>
            <a:off x="406425" y="2409100"/>
            <a:ext cx="8296800" cy="205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g39d1557a1dd_0_14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g39d1557a1dd_0_154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g39d1557a1dd_0_154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g39d1557a1dd_0_154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g39d1557a1dd_0_154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g39d1557a1dd_0_154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g39d1557a1dd_0_154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g39d1557a1dd_0_161"/>
          <p:cNvCxnSpPr/>
          <p:nvPr/>
        </p:nvCxnSpPr>
        <p:spPr>
          <a:xfrm>
            <a:off x="2477724" y="55420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g39d1557a1dd_0_161"/>
          <p:cNvCxnSpPr/>
          <p:nvPr/>
        </p:nvCxnSpPr>
        <p:spPr>
          <a:xfrm>
            <a:off x="2477724" y="632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g39d1557a1dd_0_161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g39d1557a1dd_0_161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g39d1557a1dd_0_161"/>
          <p:cNvSpPr txBox="1"/>
          <p:nvPr>
            <p:ph idx="1" type="body"/>
          </p:nvPr>
        </p:nvSpPr>
        <p:spPr>
          <a:xfrm>
            <a:off x="2400303" y="2136900"/>
            <a:ext cx="3071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g39d1557a1dd_0_161"/>
          <p:cNvSpPr txBox="1"/>
          <p:nvPr>
            <p:ph idx="2" type="body"/>
          </p:nvPr>
        </p:nvSpPr>
        <p:spPr>
          <a:xfrm>
            <a:off x="5650572" y="2136900"/>
            <a:ext cx="3071400" cy="40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g39d1557a1dd_0_16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9d1557a1dd_0_169"/>
          <p:cNvSpPr txBox="1"/>
          <p:nvPr>
            <p:ph type="title"/>
          </p:nvPr>
        </p:nvSpPr>
        <p:spPr>
          <a:xfrm>
            <a:off x="303300" y="548767"/>
            <a:ext cx="8520600" cy="85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g39d1557a1dd_0_169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g39d1557a1dd_0_172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g39d1557a1dd_0_172"/>
          <p:cNvSpPr txBox="1"/>
          <p:nvPr>
            <p:ph type="title"/>
          </p:nvPr>
        </p:nvSpPr>
        <p:spPr>
          <a:xfrm>
            <a:off x="319500" y="1248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g39d1557a1dd_0_172"/>
          <p:cNvSpPr txBox="1"/>
          <p:nvPr>
            <p:ph idx="1" type="body"/>
          </p:nvPr>
        </p:nvSpPr>
        <p:spPr>
          <a:xfrm>
            <a:off x="319500" y="2462405"/>
            <a:ext cx="2808000" cy="37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g39d1557a1dd_0_172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g39d1557a1dd_0_177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g39d1557a1dd_0_177"/>
          <p:cNvSpPr txBox="1"/>
          <p:nvPr>
            <p:ph type="title"/>
          </p:nvPr>
        </p:nvSpPr>
        <p:spPr>
          <a:xfrm>
            <a:off x="283103" y="949521"/>
            <a:ext cx="6244200" cy="511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g39d1557a1dd_0_177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9d1557a1dd_0_181"/>
          <p:cNvSpPr/>
          <p:nvPr/>
        </p:nvSpPr>
        <p:spPr>
          <a:xfrm>
            <a:off x="4572000" y="167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g39d1557a1dd_0_18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g39d1557a1dd_0_181"/>
          <p:cNvSpPr txBox="1"/>
          <p:nvPr>
            <p:ph type="title"/>
          </p:nvPr>
        </p:nvSpPr>
        <p:spPr>
          <a:xfrm>
            <a:off x="265500" y="1863133"/>
            <a:ext cx="4045200" cy="175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g39d1557a1dd_0_181"/>
          <p:cNvSpPr txBox="1"/>
          <p:nvPr>
            <p:ph idx="1" type="subTitle"/>
          </p:nvPr>
        </p:nvSpPr>
        <p:spPr>
          <a:xfrm>
            <a:off x="265500" y="364716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g39d1557a1dd_0_181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g39d1557a1dd_0_181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g39d1557a1dd_0_188"/>
          <p:cNvCxnSpPr/>
          <p:nvPr/>
        </p:nvCxnSpPr>
        <p:spPr>
          <a:xfrm>
            <a:off x="425200" y="632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g39d1557a1dd_0_188"/>
          <p:cNvCxnSpPr/>
          <p:nvPr/>
        </p:nvCxnSpPr>
        <p:spPr>
          <a:xfrm>
            <a:off x="425198" y="55420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g39d1557a1dd_0_188"/>
          <p:cNvSpPr txBox="1"/>
          <p:nvPr>
            <p:ph idx="1" type="body"/>
          </p:nvPr>
        </p:nvSpPr>
        <p:spPr>
          <a:xfrm>
            <a:off x="328017" y="5634700"/>
            <a:ext cx="83886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g39d1557a1dd_0_18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9d1557a1dd_0_138"/>
          <p:cNvSpPr txBox="1"/>
          <p:nvPr>
            <p:ph type="title"/>
          </p:nvPr>
        </p:nvSpPr>
        <p:spPr>
          <a:xfrm>
            <a:off x="2400250" y="767933"/>
            <a:ext cx="6321600" cy="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9d1557a1dd_0_138"/>
          <p:cNvSpPr txBox="1"/>
          <p:nvPr>
            <p:ph idx="1" type="body"/>
          </p:nvPr>
        </p:nvSpPr>
        <p:spPr>
          <a:xfrm>
            <a:off x="2410112" y="2127701"/>
            <a:ext cx="6321600" cy="40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9d1557a1dd_0_138"/>
          <p:cNvSpPr txBox="1"/>
          <p:nvPr>
            <p:ph idx="12" type="sldNum"/>
          </p:nvPr>
        </p:nvSpPr>
        <p:spPr>
          <a:xfrm>
            <a:off x="8497999" y="6251679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XFf28dEgAGYAauRzKxkZpVsnxRRi1MKH/view" TargetMode="Externa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/>
          <p:nvPr>
            <p:ph type="ctrTitle"/>
          </p:nvPr>
        </p:nvSpPr>
        <p:spPr>
          <a:xfrm>
            <a:off x="2371725" y="840300"/>
            <a:ext cx="63315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Penny’s Resort</a:t>
            </a:r>
            <a:endParaRPr/>
          </a:p>
        </p:txBody>
      </p:sp>
      <p:sp>
        <p:nvSpPr>
          <p:cNvPr id="79" name="Google Shape;79;p1"/>
          <p:cNvSpPr txBox="1"/>
          <p:nvPr>
            <p:ph idx="1" type="subTitle"/>
          </p:nvPr>
        </p:nvSpPr>
        <p:spPr>
          <a:xfrm>
            <a:off x="2390267" y="4317933"/>
            <a:ext cx="63315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CSIT 337 – Midterm Project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en-US"/>
              <a:t>Ruby Villalona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 &amp; Software Used</a:t>
            </a:r>
            <a:endParaRPr/>
          </a:p>
        </p:txBody>
      </p:sp>
      <p:sp>
        <p:nvSpPr>
          <p:cNvPr id="85" name="Google Shape;85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Hardware: Laptop (CPU/RAM), macOS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/>
              <a:t>Software: XAMPP/Apache/PHP, Browser (Safari),Sublime Text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 Implemented</a:t>
            </a:r>
            <a:endParaRPr/>
          </a:p>
        </p:txBody>
      </p:sp>
      <p:sp>
        <p:nvSpPr>
          <p:cNvPr id="91" name="Google Shape;91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77777"/>
              <a:buNone/>
            </a:pPr>
            <a:r>
              <a:t/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Responsive layout; hamburger menu (≤576px)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Home, Yurts, Activities, Reservation, Comments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Activities: grid + full-screen image view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Reservation: validation + 7% tax calculation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Same-day stay counts as one night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Comments: Name → Email → Guest greeting logic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9d1557a1dd_0_20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 Video</a:t>
            </a:r>
            <a:endParaRPr/>
          </a:p>
        </p:txBody>
      </p:sp>
      <p:pic>
        <p:nvPicPr>
          <p:cNvPr id="97" name="Google Shape;97;g39d1557a1dd_0_207" title="Screen Recording 2025-10-25 at 1.09.01 P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1825" y="1636513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