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-948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74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2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7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4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12D6-C8DF-48F5-BA19-094B1DFEC21A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565439" y="2280595"/>
            <a:ext cx="6353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Pandas</a:t>
            </a:r>
            <a:r>
              <a:rPr lang="zh-TW" altLang="en-US" sz="4000" dirty="0"/>
              <a:t>資料分析</a:t>
            </a:r>
            <a:r>
              <a:rPr lang="zh-TW" altLang="en-US" sz="4000" dirty="0" smtClean="0"/>
              <a:t>實戰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86830" y="3361552"/>
            <a:ext cx="430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報告人</a:t>
            </a:r>
            <a:r>
              <a:rPr lang="zh-TW" altLang="en-US" sz="2400" dirty="0" smtClean="0"/>
              <a:t>：</a:t>
            </a:r>
            <a:r>
              <a:rPr lang="zh-TW" altLang="en-US" sz="2400" dirty="0" smtClean="0"/>
              <a:t>張</a:t>
            </a:r>
            <a:r>
              <a:rPr lang="zh-TW" altLang="en-US" sz="2400" dirty="0" smtClean="0"/>
              <a:t>楡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指導恩師</a:t>
            </a:r>
            <a:r>
              <a:rPr lang="zh-TW" altLang="en-US" sz="2400" dirty="0" smtClean="0"/>
              <a:t>：龍大大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繳交日期</a:t>
            </a:r>
            <a:r>
              <a:rPr lang="zh-TW" altLang="en-US" sz="2400" dirty="0" smtClean="0"/>
              <a:t>：</a:t>
            </a:r>
            <a:r>
              <a:rPr lang="en-US" altLang="zh-TW" sz="2400" smtClean="0"/>
              <a:t>2020.05.07</a:t>
            </a:r>
            <a:endParaRPr lang="en-US" altLang="zh-TW" sz="24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247650" y="371475"/>
            <a:ext cx="4629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崑山科技大學資工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zh-TW" altLang="en-US" sz="2400" b="1" dirty="0"/>
              <a:t>深度學習</a:t>
            </a:r>
            <a:r>
              <a:rPr lang="en-US" altLang="zh-TW" sz="2400" b="1" dirty="0" smtClean="0"/>
              <a:t>Deep Learning</a:t>
            </a:r>
            <a:r>
              <a:rPr lang="zh-TW" altLang="en-US" sz="2400" b="1" dirty="0" smtClean="0"/>
              <a:t>課程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4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7023"/>
          <a:stretch/>
        </p:blipFill>
        <p:spPr>
          <a:xfrm>
            <a:off x="820738" y="2067697"/>
            <a:ext cx="5903912" cy="35195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5371"/>
          <a:stretch/>
        </p:blipFill>
        <p:spPr>
          <a:xfrm>
            <a:off x="6900863" y="2590800"/>
            <a:ext cx="4643437" cy="28178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6085" y="441325"/>
            <a:ext cx="5824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/>
              <a:t>處理資料遺漏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63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131209"/>
            <a:ext cx="8350208" cy="55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95412"/>
            <a:ext cx="8601075" cy="4067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7815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3" y="793057"/>
            <a:ext cx="8231145" cy="59887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083" y="284482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在</a:t>
            </a:r>
            <a:r>
              <a:rPr lang="en-US" altLang="zh-TW" sz="3200" b="1" dirty="0" smtClean="0"/>
              <a:t>google</a:t>
            </a:r>
            <a:r>
              <a:rPr lang="zh-TW" altLang="en-US" sz="3200" b="1" dirty="0" smtClean="0"/>
              <a:t> </a:t>
            </a:r>
            <a:r>
              <a:rPr lang="en-US" altLang="zh-TW" sz="3200" b="1" dirty="0" err="1" smtClean="0"/>
              <a:t>colab</a:t>
            </a:r>
            <a:r>
              <a:rPr lang="zh-TW" altLang="en-US" sz="3200" b="1" dirty="0" smtClean="0"/>
              <a:t>環境讀取</a:t>
            </a:r>
            <a:r>
              <a:rPr lang="en-US" altLang="zh-TW" sz="3200" b="1" dirty="0" smtClean="0"/>
              <a:t>.csv</a:t>
            </a:r>
            <a:r>
              <a:rPr lang="zh-TW" altLang="en-US" sz="3200" b="1" dirty="0"/>
              <a:t>檔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2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53298" y="411891"/>
            <a:ext cx="8287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53298" y="1503404"/>
            <a:ext cx="8287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smtClean="0"/>
              <a:t>data science-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 smtClean="0"/>
              <a:t>分析技術</a:t>
            </a:r>
            <a:r>
              <a:rPr lang="en-US" altLang="zh-TW" sz="3200" b="1" dirty="0" smtClean="0"/>
              <a:t>----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/>
              <a:t>Pandas </a:t>
            </a:r>
            <a:r>
              <a:rPr lang="zh-TW" altLang="en-US" sz="3200" b="1" dirty="0"/>
              <a:t>提供的資料結構</a:t>
            </a:r>
            <a:endParaRPr lang="en-US" altLang="zh-TW" sz="3200" b="1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</a:t>
            </a:r>
            <a:r>
              <a:rPr lang="zh-TW" altLang="en-US" sz="3200" b="1" dirty="0" smtClean="0"/>
              <a:t>技術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1328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245" y="625752"/>
            <a:ext cx="7180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/>
              <a:t>data science---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257175" y="1562100"/>
            <a:ext cx="10329133" cy="4626858"/>
            <a:chOff x="757883" y="1548714"/>
            <a:chExt cx="9852454" cy="433681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r="17488"/>
            <a:stretch/>
          </p:blipFill>
          <p:spPr>
            <a:xfrm>
              <a:off x="757883" y="1548714"/>
              <a:ext cx="9242854" cy="4336817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020416" y="4406900"/>
              <a:ext cx="86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算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8195153" y="2755900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科學方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906353" y="4378381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6345" y="666234"/>
            <a:ext cx="557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分析技術</a:t>
            </a:r>
            <a:r>
              <a:rPr lang="en-US" altLang="zh-TW" sz="3200" b="1" dirty="0" smtClean="0"/>
              <a:t>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Pandas…..</a:t>
            </a:r>
          </a:p>
        </p:txBody>
      </p:sp>
      <p:sp>
        <p:nvSpPr>
          <p:cNvPr id="3" name="矩形 2"/>
          <p:cNvSpPr/>
          <p:nvPr/>
        </p:nvSpPr>
        <p:spPr>
          <a:xfrm>
            <a:off x="796345" y="2109738"/>
            <a:ext cx="107606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b="0" i="0" dirty="0" smtClean="0">
                <a:effectLst/>
                <a:latin typeface="medium-content-serif-font"/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N</a:t>
            </a:r>
            <a:r>
              <a:rPr lang="en-US" altLang="zh-TW" sz="24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</a:t>
            </a:r>
            <a:r>
              <a:rPr lang="en-US" altLang="zh-TW" sz="2400" b="0" i="0" dirty="0" smtClean="0">
                <a:effectLst/>
                <a:latin typeface="medium-content-serif-font"/>
              </a:rPr>
              <a:t>Python</a:t>
            </a:r>
            <a:r>
              <a:rPr lang="zh-TW" altLang="en-US" sz="2400" b="0" i="0" dirty="0" smtClean="0">
                <a:effectLst/>
                <a:latin typeface="medium-content-serif-font"/>
              </a:rPr>
              <a:t>數值計算最重要的基礎包，大多數提供科學計算的包都是用</a:t>
            </a:r>
            <a:r>
              <a:rPr lang="en-US" altLang="zh-TW" sz="2400" dirty="0">
                <a:latin typeface="medium-content-serif-font"/>
              </a:rPr>
              <a:t>numPy</a:t>
            </a:r>
            <a:r>
              <a:rPr lang="zh-TW" altLang="en-US" sz="2400" dirty="0">
                <a:latin typeface="medium-content-serif-font"/>
              </a:rPr>
              <a:t>的陣列作為構建</a:t>
            </a:r>
            <a:r>
              <a:rPr lang="zh-TW" altLang="en-US" sz="2400" b="0" i="0" dirty="0" smtClean="0">
                <a:effectLst/>
                <a:latin typeface="medium-content-serif-font"/>
              </a:rPr>
              <a:t>基礎。專門用來處理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矩陣</a:t>
            </a:r>
            <a:r>
              <a:rPr lang="zh-TW" altLang="en-US" sz="2400" b="0" i="0" dirty="0" smtClean="0">
                <a:effectLst/>
                <a:latin typeface="medium-content-serif-font"/>
              </a:rPr>
              <a:t>，它的運算效率比列表更高效。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pandas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4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的資料分析工具，能夠快速的處理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結構化資料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的大量資料結構和函數。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scipy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4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的科學計算包，包括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統計、線性代數</a:t>
            </a:r>
            <a:r>
              <a:rPr lang="zh-TW" altLang="en-US" sz="2400" b="0" i="0" dirty="0" smtClean="0">
                <a:effectLst/>
                <a:latin typeface="medium-content-serif-font"/>
              </a:rPr>
              <a:t>等工具。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matplotlib</a:t>
            </a:r>
            <a:r>
              <a:rPr lang="en-US" altLang="zh-TW" sz="2400" b="0" i="0" dirty="0" smtClean="0">
                <a:effectLst/>
                <a:latin typeface="medium-content-serif-font"/>
              </a:rPr>
              <a:t> 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是最流行的用於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繪製資料圖表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 </a:t>
            </a:r>
            <a:r>
              <a:rPr lang="en-US" altLang="zh-TW" sz="2400" b="0" i="0" dirty="0" smtClean="0">
                <a:effectLst/>
                <a:latin typeface="medium-content-serif-font"/>
              </a:rPr>
              <a:t>Python </a:t>
            </a:r>
            <a:r>
              <a:rPr lang="zh-TW" altLang="en-US" sz="2400" b="0" i="0" dirty="0" smtClean="0">
                <a:effectLst/>
                <a:latin typeface="medium-content-serif-font"/>
              </a:rPr>
              <a:t>庫。</a:t>
            </a:r>
            <a:endParaRPr lang="zh-TW" altLang="en-US" sz="24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944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0811" y="7153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Pandas </a:t>
            </a:r>
            <a:r>
              <a:rPr lang="zh-TW" altLang="en-US" sz="3200" b="1" dirty="0"/>
              <a:t>提供的資料結構</a:t>
            </a:r>
          </a:p>
        </p:txBody>
      </p:sp>
      <p:sp>
        <p:nvSpPr>
          <p:cNvPr id="5" name="矩形 4"/>
          <p:cNvSpPr/>
          <p:nvPr/>
        </p:nvSpPr>
        <p:spPr>
          <a:xfrm>
            <a:off x="1634101" y="2306247"/>
            <a:ext cx="81472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medium-content-serif-font"/>
              </a:rPr>
              <a:t>Series</a:t>
            </a:r>
            <a:r>
              <a:rPr lang="zh-TW" altLang="en-US" sz="2400" dirty="0">
                <a:latin typeface="medium-content-serif-font"/>
              </a:rPr>
              <a:t>：用來處理時間序列相關的資料</a:t>
            </a:r>
            <a:r>
              <a:rPr lang="en-US" altLang="zh-TW" sz="2400" dirty="0">
                <a:latin typeface="medium-content-serif-font"/>
              </a:rPr>
              <a:t>(</a:t>
            </a:r>
            <a:r>
              <a:rPr lang="zh-TW" altLang="en-US" sz="2400" dirty="0">
                <a:latin typeface="medium-content-serif-font"/>
              </a:rPr>
              <a:t>如感測器資料等</a:t>
            </a:r>
            <a:r>
              <a:rPr lang="en-US" altLang="zh-TW" sz="2400" dirty="0">
                <a:latin typeface="medium-content-serif-font"/>
              </a:rPr>
              <a:t>)</a:t>
            </a:r>
            <a:r>
              <a:rPr lang="zh-TW" altLang="en-US" sz="2400" dirty="0">
                <a:latin typeface="medium-content-serif-font"/>
              </a:rPr>
              <a:t>，主要為建立索引的一維陣列。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medium-content-serif-font"/>
              </a:rPr>
              <a:t>DataFrame</a:t>
            </a:r>
            <a:r>
              <a:rPr lang="zh-TW" altLang="en-US" sz="2400" dirty="0">
                <a:latin typeface="medium-content-serif-font"/>
              </a:rPr>
              <a:t>：用來處理結構化</a:t>
            </a:r>
            <a:r>
              <a:rPr lang="en-US" altLang="zh-TW" sz="2400" dirty="0">
                <a:latin typeface="medium-content-serif-font"/>
              </a:rPr>
              <a:t>(Table like)</a:t>
            </a:r>
            <a:r>
              <a:rPr lang="zh-TW" altLang="en-US" sz="2400" dirty="0">
                <a:latin typeface="medium-content-serif-font"/>
              </a:rPr>
              <a:t>的資料，有列索引與欄標籤的二維資料集，例如關聯式資料庫、</a:t>
            </a:r>
            <a:r>
              <a:rPr lang="en-US" altLang="zh-TW" sz="2400" dirty="0">
                <a:latin typeface="medium-content-serif-font"/>
              </a:rPr>
              <a:t>CSV </a:t>
            </a:r>
            <a:r>
              <a:rPr lang="zh-TW" altLang="en-US" sz="2400" dirty="0">
                <a:latin typeface="medium-content-serif-font"/>
              </a:rPr>
              <a:t>等等。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medium-content-serif-font"/>
              </a:rPr>
              <a:t>Panel</a:t>
            </a:r>
            <a:r>
              <a:rPr lang="zh-TW" altLang="en-US" sz="2400" dirty="0">
                <a:latin typeface="medium-content-serif-font"/>
              </a:rPr>
              <a:t>：用來處理有資料及索引、列索引與欄標籤的三維資料集。</a:t>
            </a:r>
          </a:p>
        </p:txBody>
      </p:sp>
    </p:spTree>
    <p:extLst>
      <p:ext uri="{BB962C8B-B14F-4D97-AF65-F5344CB8AC3E}">
        <p14:creationId xmlns:p14="http://schemas.microsoft.com/office/powerpoint/2010/main" val="2804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ndas_clipboar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416908"/>
            <a:ext cx="10515600" cy="4223480"/>
          </a:xfrm>
        </p:spPr>
      </p:pic>
      <p:sp>
        <p:nvSpPr>
          <p:cNvPr id="5" name="矩形 4"/>
          <p:cNvSpPr/>
          <p:nvPr/>
        </p:nvSpPr>
        <p:spPr>
          <a:xfrm>
            <a:off x="1117195" y="389109"/>
            <a:ext cx="5836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/>
              <a:t>將剪貼簿內容轉換成 </a:t>
            </a:r>
            <a:r>
              <a:rPr lang="en-US" altLang="zh-TW" sz="3200" b="1" dirty="0" err="1" smtClean="0"/>
              <a:t>DataFrame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7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128" y="568410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建立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127250"/>
            <a:ext cx="7358816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28837"/>
            <a:ext cx="10040668" cy="32813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0798" y="551934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運算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532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611" y="416354"/>
            <a:ext cx="5003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獲取數據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94" y="317500"/>
            <a:ext cx="5395149" cy="62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299</Words>
  <Application>Microsoft Office PowerPoint</Application>
  <PresentationFormat>自訂</PresentationFormat>
  <Paragraphs>32</Paragraphs>
  <Slides>13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cyrus</dc:creator>
  <cp:lastModifiedBy>I5302</cp:lastModifiedBy>
  <cp:revision>39</cp:revision>
  <dcterms:created xsi:type="dcterms:W3CDTF">2020-04-30T10:07:55Z</dcterms:created>
  <dcterms:modified xsi:type="dcterms:W3CDTF">2020-05-07T05:55:42Z</dcterms:modified>
</cp:coreProperties>
</file>