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05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0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66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71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13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74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23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77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34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12D6-C8DF-48F5-BA19-094B1DFEC21A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51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08264" y="2185345"/>
            <a:ext cx="6353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Pandas</a:t>
            </a:r>
            <a:r>
              <a:rPr lang="zh-TW" altLang="en-US" sz="4000" b="1" dirty="0"/>
              <a:t>資料分析</a:t>
            </a:r>
            <a:r>
              <a:rPr lang="zh-TW" altLang="en-US" sz="4000" b="1" dirty="0" smtClean="0"/>
              <a:t>實戰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05679" y="3538151"/>
            <a:ext cx="816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指導老師：曾龍</a:t>
            </a:r>
            <a:r>
              <a:rPr lang="zh-TW" altLang="en-US" sz="2400" dirty="0"/>
              <a:t>　</a:t>
            </a:r>
            <a:r>
              <a:rPr lang="zh-TW" altLang="en-US" sz="2400" dirty="0" smtClean="0"/>
              <a:t>　　學生：張楡　　學號：</a:t>
            </a:r>
            <a:r>
              <a:rPr lang="en-US" altLang="zh-TW" sz="2400" dirty="0" smtClean="0"/>
              <a:t>4050E042</a:t>
            </a:r>
          </a:p>
        </p:txBody>
      </p:sp>
    </p:spTree>
    <p:extLst>
      <p:ext uri="{BB962C8B-B14F-4D97-AF65-F5344CB8AC3E}">
        <p14:creationId xmlns:p14="http://schemas.microsoft.com/office/powerpoint/2010/main" val="332428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395412"/>
            <a:ext cx="8601075" cy="4067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3958" y="367784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讀入並合併多個 </a:t>
            </a:r>
            <a:r>
              <a:rPr lang="en-US" altLang="zh-TW" sz="3200" b="1" dirty="0"/>
              <a:t>CSV </a:t>
            </a:r>
            <a:r>
              <a:rPr lang="zh-TW" altLang="en-US" sz="3200" b="1" dirty="0"/>
              <a:t>檔案成單一 </a:t>
            </a:r>
            <a:r>
              <a:rPr lang="en-US" altLang="zh-TW" sz="3200" b="1" dirty="0" err="1"/>
              <a:t>DataFrame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7815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05" y="1244315"/>
            <a:ext cx="7400924" cy="53846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3958" y="367784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在</a:t>
            </a:r>
            <a:r>
              <a:rPr lang="en-US" altLang="zh-TW" sz="3200" b="1" dirty="0" smtClean="0"/>
              <a:t>google</a:t>
            </a:r>
            <a:r>
              <a:rPr lang="zh-TW" altLang="en-US" sz="3200" b="1" dirty="0" smtClean="0"/>
              <a:t> </a:t>
            </a:r>
            <a:r>
              <a:rPr lang="en-US" altLang="zh-TW" sz="3200" b="1" dirty="0" err="1" smtClean="0"/>
              <a:t>colab</a:t>
            </a:r>
            <a:r>
              <a:rPr lang="zh-TW" altLang="en-US" sz="3200" b="1" dirty="0" smtClean="0"/>
              <a:t>環境讀取</a:t>
            </a:r>
            <a:r>
              <a:rPr lang="en-US" altLang="zh-TW" sz="3200" b="1" dirty="0" smtClean="0"/>
              <a:t>.csv</a:t>
            </a:r>
            <a:r>
              <a:rPr lang="zh-TW" altLang="en-US" sz="3200" b="1" dirty="0"/>
              <a:t>檔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82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53298" y="411891"/>
            <a:ext cx="8287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目錄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53298" y="1503404"/>
            <a:ext cx="8287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smtClean="0"/>
              <a:t>data science-</a:t>
            </a:r>
            <a:r>
              <a:rPr lang="zh-TW" altLang="en-US" sz="3200" b="1" dirty="0" smtClean="0"/>
              <a:t>資料科學</a:t>
            </a:r>
            <a:endParaRPr lang="en-US" altLang="zh-TW" sz="3200" b="1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3200" b="1" dirty="0" smtClean="0"/>
              <a:t>分析技術</a:t>
            </a:r>
            <a:r>
              <a:rPr lang="en-US" altLang="zh-TW" sz="3200" b="1" dirty="0" smtClean="0"/>
              <a:t>----</a:t>
            </a:r>
            <a:r>
              <a:rPr lang="en-US" altLang="zh-TW" sz="3200" b="1" dirty="0" err="1" smtClean="0"/>
              <a:t>Numpy</a:t>
            </a:r>
            <a:r>
              <a:rPr lang="zh-TW" altLang="en-US" sz="3200" b="1" dirty="0" smtClean="0"/>
              <a:t>、</a:t>
            </a:r>
            <a:r>
              <a:rPr lang="en-US" altLang="zh-TW" sz="3200" b="1" dirty="0" smtClean="0"/>
              <a:t>Pandas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endParaRPr lang="en-US" altLang="zh-TW" sz="3200" b="1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3200" b="1" dirty="0" smtClean="0"/>
              <a:t>案例分析</a:t>
            </a:r>
            <a:r>
              <a:rPr lang="en-US" altLang="zh-TW" sz="3200" b="1" dirty="0" smtClean="0"/>
              <a:t>(case study)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3200" b="1" dirty="0" smtClean="0"/>
              <a:t>未來努力方</a:t>
            </a:r>
            <a:r>
              <a:rPr lang="zh-TW" altLang="en-US" sz="3200" b="1" dirty="0"/>
              <a:t>向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1328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4245" y="625752"/>
            <a:ext cx="7180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/>
              <a:t>data science---</a:t>
            </a:r>
            <a:r>
              <a:rPr lang="zh-TW" altLang="en-US" sz="3200" b="1" dirty="0" smtClean="0"/>
              <a:t>資料科學</a:t>
            </a:r>
            <a:endParaRPr lang="en-US" altLang="zh-TW" sz="3200" b="1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257175" y="1562100"/>
            <a:ext cx="10329133" cy="4626858"/>
            <a:chOff x="757883" y="1548714"/>
            <a:chExt cx="9852454" cy="433681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r="17488"/>
            <a:stretch/>
          </p:blipFill>
          <p:spPr>
            <a:xfrm>
              <a:off x="757883" y="1548714"/>
              <a:ext cx="9242854" cy="4336817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3020416" y="4406900"/>
              <a:ext cx="86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算</a:t>
              </a:r>
              <a:r>
                <a:rPr lang="zh-TW" altLang="en-US" dirty="0"/>
                <a:t>法</a:t>
              </a: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8195153" y="2755900"/>
              <a:ext cx="170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科學方</a:t>
              </a:r>
              <a:r>
                <a:rPr lang="zh-TW" altLang="en-US" dirty="0"/>
                <a:t>法</a:t>
              </a: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906353" y="4378381"/>
              <a:ext cx="170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6345" y="666234"/>
            <a:ext cx="5573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分析技術</a:t>
            </a:r>
            <a:r>
              <a:rPr lang="en-US" altLang="zh-TW" sz="3200" b="1" dirty="0" smtClean="0"/>
              <a:t>---</a:t>
            </a:r>
            <a:r>
              <a:rPr lang="en-US" altLang="zh-TW" sz="3200" b="1" dirty="0" err="1" smtClean="0"/>
              <a:t>Numpy</a:t>
            </a:r>
            <a:r>
              <a:rPr lang="zh-TW" altLang="en-US" sz="3200" b="1" dirty="0" smtClean="0"/>
              <a:t>、</a:t>
            </a:r>
            <a:r>
              <a:rPr lang="en-US" altLang="zh-TW" sz="3200" b="1" dirty="0" smtClean="0"/>
              <a:t>Pandas…..</a:t>
            </a:r>
          </a:p>
        </p:txBody>
      </p:sp>
      <p:sp>
        <p:nvSpPr>
          <p:cNvPr id="3" name="矩形 2"/>
          <p:cNvSpPr/>
          <p:nvPr/>
        </p:nvSpPr>
        <p:spPr>
          <a:xfrm>
            <a:off x="796345" y="2109738"/>
            <a:ext cx="107606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b="0" i="0" dirty="0" smtClean="0">
                <a:effectLst/>
                <a:latin typeface="medium-content-serif-font"/>
              </a:rPr>
              <a:t> 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N</a:t>
            </a:r>
            <a:r>
              <a:rPr lang="en-US" altLang="zh-TW" sz="2800" b="1" i="0" dirty="0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umPy</a:t>
            </a:r>
            <a:r>
              <a:rPr lang="zh-TW" altLang="en-US" sz="2800" b="0" i="0" dirty="0" smtClean="0">
                <a:effectLst/>
                <a:latin typeface="medium-content-serif-font"/>
              </a:rPr>
              <a:t>是</a:t>
            </a:r>
            <a:r>
              <a:rPr lang="en-US" altLang="zh-TW" sz="2800" b="0" i="0" dirty="0" smtClean="0">
                <a:effectLst/>
                <a:latin typeface="medium-content-serif-font"/>
              </a:rPr>
              <a:t>Python</a:t>
            </a:r>
            <a:r>
              <a:rPr lang="zh-TW" altLang="en-US" sz="2800" b="0" i="0" dirty="0" smtClean="0">
                <a:effectLst/>
                <a:latin typeface="medium-content-serif-font"/>
              </a:rPr>
              <a:t>數值計算最重要的基礎包，大多數提供科學計算的包都是用</a:t>
            </a:r>
            <a:r>
              <a:rPr lang="en-US" altLang="zh-TW" sz="2800" b="0" i="0" dirty="0" smtClean="0">
                <a:effectLst/>
                <a:latin typeface="medium-content-serif-font"/>
              </a:rPr>
              <a:t>numPy</a:t>
            </a:r>
            <a:r>
              <a:rPr lang="zh-TW" altLang="en-US" sz="2800" b="0" i="0" dirty="0" smtClean="0">
                <a:effectLst/>
                <a:latin typeface="medium-content-serif-font"/>
              </a:rPr>
              <a:t>的陣列作為構建基礎。專門用來處理</a:t>
            </a:r>
            <a:r>
              <a:rPr lang="zh-TW" altLang="en-US" sz="28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矩陣</a:t>
            </a:r>
            <a:r>
              <a:rPr lang="zh-TW" altLang="en-US" sz="2800" b="0" i="0" dirty="0" smtClean="0">
                <a:effectLst/>
                <a:latin typeface="medium-content-serif-font"/>
              </a:rPr>
              <a:t>，它的運算效率比列表更高效。</a:t>
            </a:r>
            <a:endParaRPr lang="en-US" altLang="zh-TW" sz="28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medium-content-serif-font"/>
              </a:rPr>
              <a:t> </a:t>
            </a:r>
            <a:r>
              <a:rPr lang="en-US" altLang="zh-TW" sz="2800" b="1" i="0" dirty="0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pandas</a:t>
            </a:r>
            <a:r>
              <a:rPr lang="zh-TW" altLang="en-US" sz="2800" b="0" i="0" dirty="0" smtClean="0">
                <a:effectLst/>
                <a:latin typeface="medium-content-serif-font"/>
              </a:rPr>
              <a:t>是基於</a:t>
            </a:r>
            <a:r>
              <a:rPr lang="en-US" altLang="zh-TW" sz="2800" b="0" i="0" dirty="0" err="1" smtClean="0">
                <a:effectLst/>
                <a:latin typeface="medium-content-serif-font"/>
              </a:rPr>
              <a:t>numpy</a:t>
            </a:r>
            <a:r>
              <a:rPr lang="zh-TW" altLang="en-US" sz="2800" b="0" i="0" dirty="0" smtClean="0">
                <a:effectLst/>
                <a:latin typeface="medium-content-serif-font"/>
              </a:rPr>
              <a:t>的資料分析工具，能夠快速的處理</a:t>
            </a:r>
            <a:r>
              <a:rPr lang="zh-TW" altLang="en-US" sz="28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結構化資料</a:t>
            </a:r>
            <a:r>
              <a:rPr lang="zh-TW" altLang="en-US" sz="2800" b="0" i="0" dirty="0" smtClean="0">
                <a:effectLst/>
                <a:latin typeface="medium-content-serif-font"/>
              </a:rPr>
              <a:t>的大量資料結構和函數。</a:t>
            </a:r>
            <a:endParaRPr lang="en-US" altLang="zh-TW" sz="28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medium-content-serif-font"/>
              </a:rPr>
              <a:t> </a:t>
            </a:r>
            <a:r>
              <a:rPr lang="en-US" altLang="zh-TW" sz="2800" b="1" i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scipy</a:t>
            </a:r>
            <a:r>
              <a:rPr lang="zh-TW" altLang="en-US" sz="2800" b="0" i="0" dirty="0" smtClean="0">
                <a:effectLst/>
                <a:latin typeface="medium-content-serif-font"/>
              </a:rPr>
              <a:t>是基於</a:t>
            </a:r>
            <a:r>
              <a:rPr lang="en-US" altLang="zh-TW" sz="2800" b="0" i="0" dirty="0" err="1" smtClean="0">
                <a:effectLst/>
                <a:latin typeface="medium-content-serif-font"/>
              </a:rPr>
              <a:t>numpy</a:t>
            </a:r>
            <a:r>
              <a:rPr lang="zh-TW" altLang="en-US" sz="2800" b="0" i="0" dirty="0" smtClean="0">
                <a:effectLst/>
                <a:latin typeface="medium-content-serif-font"/>
              </a:rPr>
              <a:t>的科學計算包，包括</a:t>
            </a:r>
            <a:r>
              <a:rPr lang="zh-TW" altLang="en-US" sz="28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統計、線性代數</a:t>
            </a:r>
            <a:r>
              <a:rPr lang="zh-TW" altLang="en-US" sz="2800" b="0" i="0" dirty="0" smtClean="0">
                <a:effectLst/>
                <a:latin typeface="medium-content-serif-font"/>
              </a:rPr>
              <a:t>等工具。</a:t>
            </a:r>
            <a:endParaRPr lang="en-US" altLang="zh-TW" sz="28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medium-content-serif-font"/>
              </a:rPr>
              <a:t> </a:t>
            </a:r>
            <a:r>
              <a:rPr lang="en-US" altLang="zh-TW" sz="2800" b="1" i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matplotlib</a:t>
            </a:r>
            <a:r>
              <a:rPr lang="en-US" altLang="zh-TW" sz="2800" b="0" i="0" dirty="0" smtClean="0">
                <a:effectLst/>
                <a:latin typeface="medium-content-serif-font"/>
              </a:rPr>
              <a:t> </a:t>
            </a:r>
            <a:r>
              <a:rPr lang="zh-TW" altLang="en-US" sz="2800" b="0" i="0" dirty="0" smtClean="0">
                <a:effectLst/>
                <a:latin typeface="medium-content-serif-font"/>
              </a:rPr>
              <a:t>是最流行的用於</a:t>
            </a:r>
            <a:r>
              <a:rPr lang="zh-TW" altLang="en-US" sz="28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繪製資料圖表</a:t>
            </a:r>
            <a:r>
              <a:rPr lang="zh-TW" altLang="en-US" sz="2800" b="0" i="0" dirty="0" smtClean="0">
                <a:effectLst/>
                <a:latin typeface="medium-content-serif-font"/>
              </a:rPr>
              <a:t>的 </a:t>
            </a:r>
            <a:r>
              <a:rPr lang="en-US" altLang="zh-TW" sz="2800" b="0" i="0" dirty="0" smtClean="0">
                <a:effectLst/>
                <a:latin typeface="medium-content-serif-font"/>
              </a:rPr>
              <a:t>Python </a:t>
            </a:r>
            <a:r>
              <a:rPr lang="zh-TW" altLang="en-US" sz="2800" b="0" i="0" dirty="0" smtClean="0">
                <a:effectLst/>
                <a:latin typeface="medium-content-serif-font"/>
              </a:rPr>
              <a:t>庫。</a:t>
            </a:r>
            <a:endParaRPr lang="zh-TW" altLang="en-US" sz="2800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19446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128" y="568410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建立</a:t>
            </a:r>
            <a:endParaRPr lang="en-US" altLang="zh-TW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127250"/>
            <a:ext cx="7358816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128837"/>
            <a:ext cx="10040668" cy="328136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0798" y="551934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運算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25323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611" y="416354"/>
            <a:ext cx="5003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獲取數據</a:t>
            </a:r>
            <a:endParaRPr lang="en-US" altLang="zh-TW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794" y="317500"/>
            <a:ext cx="5395149" cy="62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27023"/>
          <a:stretch/>
        </p:blipFill>
        <p:spPr>
          <a:xfrm>
            <a:off x="820738" y="2067697"/>
            <a:ext cx="5903912" cy="351954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5371"/>
          <a:stretch/>
        </p:blipFill>
        <p:spPr>
          <a:xfrm>
            <a:off x="6900863" y="2590800"/>
            <a:ext cx="4643437" cy="28178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6085" y="441325"/>
            <a:ext cx="5824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/>
              <a:t>處理資料遺漏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863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3958" y="367784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讀入並合併多個 </a:t>
            </a:r>
            <a:r>
              <a:rPr lang="en-US" altLang="zh-TW" sz="3200" b="1" dirty="0"/>
              <a:t>CSV </a:t>
            </a:r>
            <a:r>
              <a:rPr lang="zh-TW" altLang="en-US" sz="3200" b="1" dirty="0"/>
              <a:t>檔案成單一 </a:t>
            </a:r>
            <a:r>
              <a:rPr lang="en-US" altLang="zh-TW" sz="3200" b="1" dirty="0" err="1"/>
              <a:t>DataFrame</a:t>
            </a:r>
            <a:endParaRPr lang="en-US" altLang="zh-TW" sz="32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1131209"/>
            <a:ext cx="8350208" cy="55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195</Words>
  <Application>Microsoft Office PowerPoint</Application>
  <PresentationFormat>寬螢幕</PresentationFormat>
  <Paragraphs>24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medium-content-serif-font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cyrus</dc:creator>
  <cp:lastModifiedBy>cyrus</cp:lastModifiedBy>
  <cp:revision>32</cp:revision>
  <dcterms:created xsi:type="dcterms:W3CDTF">2020-04-30T10:07:55Z</dcterms:created>
  <dcterms:modified xsi:type="dcterms:W3CDTF">2020-04-30T13:48:22Z</dcterms:modified>
</cp:coreProperties>
</file>