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56" r:id="rId2"/>
    <p:sldId id="375" r:id="rId3"/>
    <p:sldId id="400" r:id="rId4"/>
    <p:sldId id="412" r:id="rId5"/>
    <p:sldId id="408" r:id="rId6"/>
    <p:sldId id="413" r:id="rId7"/>
    <p:sldId id="415" r:id="rId8"/>
    <p:sldId id="414" r:id="rId9"/>
    <p:sldId id="395" r:id="rId10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FF"/>
    <a:srgbClr val="F2A36E"/>
    <a:srgbClr val="B14AFF"/>
    <a:srgbClr val="E2F1D9"/>
    <a:srgbClr val="DDB0FF"/>
    <a:srgbClr val="99E3FF"/>
    <a:srgbClr val="FCE5D6"/>
    <a:srgbClr val="FFF2CD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888DA3-DFBE-40B4-AAFD-FEF8201D2EF4}" v="347" dt="2022-06-17T05:03:49.151"/>
    <p1510:client id="{B92CB2C3-04AB-4D7A-BDBB-2E17E29F7C32}" v="126" dt="2022-06-17T07:49:28.1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45" autoAdjust="0"/>
  </p:normalViewPr>
  <p:slideViewPr>
    <p:cSldViewPr snapToGrid="0">
      <p:cViewPr varScale="1">
        <p:scale>
          <a:sx n="66" d="100"/>
          <a:sy n="66" d="100"/>
        </p:scale>
        <p:origin x="77" y="1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47680-5B45-4075-8EF5-A6499484B3D5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6DFC2-323F-45CF-9F5E-8362F361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85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7BC75996-6902-45E1-91B2-84002FE0FDDD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AC3B06DF-F96A-40D8-B2BA-ACB7EF148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95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50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475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361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Oxend</a:t>
            </a:r>
            <a:r>
              <a:rPr lang="ko-KR" altLang="en-US" dirty="0"/>
              <a:t>를 통해 </a:t>
            </a:r>
            <a:r>
              <a:rPr lang="en-US" altLang="ko-KR" dirty="0"/>
              <a:t>oxen-core </a:t>
            </a:r>
            <a:r>
              <a:rPr lang="ko-KR" altLang="en-US" dirty="0"/>
              <a:t>실행 가능</a:t>
            </a:r>
            <a:r>
              <a:rPr lang="en-US" altLang="ko-KR" dirty="0"/>
              <a:t>.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The </a:t>
            </a:r>
            <a:r>
              <a:rPr lang="en-US" altLang="ko-KR" b="0" i="0" dirty="0" err="1">
                <a:solidFill>
                  <a:srgbClr val="24292F"/>
                </a:solidFill>
                <a:effectLst/>
                <a:latin typeface="-apple-system"/>
              </a:rPr>
              <a:t>lokid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 daemon keeps your computer synced up with the Loki network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54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Oxend</a:t>
            </a:r>
            <a:r>
              <a:rPr lang="ko-KR" altLang="en-US" dirty="0"/>
              <a:t>를 통해 </a:t>
            </a:r>
            <a:r>
              <a:rPr lang="en-US" altLang="ko-KR" dirty="0"/>
              <a:t>oxen-core </a:t>
            </a:r>
            <a:r>
              <a:rPr lang="ko-KR" altLang="en-US" dirty="0"/>
              <a:t>실행 가능</a:t>
            </a:r>
            <a:r>
              <a:rPr lang="en-US" altLang="ko-KR" dirty="0"/>
              <a:t>.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The </a:t>
            </a:r>
            <a:r>
              <a:rPr lang="en-US" altLang="ko-KR" b="0" i="0" dirty="0" err="1">
                <a:solidFill>
                  <a:srgbClr val="24292F"/>
                </a:solidFill>
                <a:effectLst/>
                <a:latin typeface="-apple-system"/>
              </a:rPr>
              <a:t>lokid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 daemon keeps your computer synced up with the Loki network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525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Oxend</a:t>
            </a:r>
            <a:r>
              <a:rPr lang="ko-KR" altLang="en-US" dirty="0"/>
              <a:t>를 통해 </a:t>
            </a:r>
            <a:r>
              <a:rPr lang="en-US" altLang="ko-KR" dirty="0"/>
              <a:t>oxen-core </a:t>
            </a:r>
            <a:r>
              <a:rPr lang="ko-KR" altLang="en-US" dirty="0"/>
              <a:t>실행 가능</a:t>
            </a:r>
            <a:r>
              <a:rPr lang="en-US" altLang="ko-KR" dirty="0"/>
              <a:t>.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The </a:t>
            </a:r>
            <a:r>
              <a:rPr lang="en-US" altLang="ko-KR" b="0" i="0" dirty="0" err="1">
                <a:solidFill>
                  <a:srgbClr val="24292F"/>
                </a:solidFill>
                <a:effectLst/>
                <a:latin typeface="-apple-system"/>
              </a:rPr>
              <a:t>lokid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 daemon keeps your computer synced up with the Loki network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667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Oxend</a:t>
            </a:r>
            <a:r>
              <a:rPr lang="ko-KR" altLang="en-US" dirty="0"/>
              <a:t>를 통해 </a:t>
            </a:r>
            <a:r>
              <a:rPr lang="en-US" altLang="ko-KR" dirty="0"/>
              <a:t>oxen-core </a:t>
            </a:r>
            <a:r>
              <a:rPr lang="ko-KR" altLang="en-US" dirty="0"/>
              <a:t>실행 가능</a:t>
            </a:r>
            <a:r>
              <a:rPr lang="en-US" altLang="ko-KR" dirty="0"/>
              <a:t>.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The </a:t>
            </a:r>
            <a:r>
              <a:rPr lang="en-US" altLang="ko-KR" b="0" i="0" dirty="0" err="1">
                <a:solidFill>
                  <a:srgbClr val="24292F"/>
                </a:solidFill>
                <a:effectLst/>
                <a:latin typeface="-apple-system"/>
              </a:rPr>
              <a:t>lokid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 daemon keeps your computer synced up with the Loki network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006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9159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FC75D92-90CE-4ED3-9A36-29DFB1E6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</a:p>
        </p:txBody>
      </p:sp>
    </p:spTree>
    <p:extLst>
      <p:ext uri="{BB962C8B-B14F-4D97-AF65-F5344CB8AC3E}">
        <p14:creationId xmlns:p14="http://schemas.microsoft.com/office/powerpoint/2010/main" val="23836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5" indent="0" algn="ctr"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36752D-E743-417C-AA3D-C4867B0831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29638-28F1-429D-B96F-29A3DE77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</a:p>
        </p:txBody>
      </p:sp>
    </p:spTree>
    <p:extLst>
      <p:ext uri="{BB962C8B-B14F-4D97-AF65-F5344CB8AC3E}">
        <p14:creationId xmlns:p14="http://schemas.microsoft.com/office/powerpoint/2010/main" val="173543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354157"/>
            <a:ext cx="3932237" cy="2140168"/>
          </a:xfrm>
        </p:spPr>
        <p:txBody>
          <a:bodyPr anchor="b">
            <a:noAutofit/>
          </a:bodyPr>
          <a:lstStyle>
            <a:lvl1pPr>
              <a:defRPr sz="36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67299" y="282035"/>
            <a:ext cx="6232071" cy="6439444"/>
          </a:xfrm>
        </p:spPr>
        <p:txBody>
          <a:bodyPr>
            <a:normAutofit/>
          </a:bodyPr>
          <a:lstStyle>
            <a:lvl1pPr marL="274320" indent="-27432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600" b="0" i="0">
                <a:latin typeface="Inconsolata" charset="0"/>
                <a:ea typeface="Inconsolata" charset="0"/>
                <a:cs typeface="Inconsolata" charset="0"/>
              </a:defRPr>
            </a:lvl1pPr>
            <a:lvl2pPr marL="868663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400"/>
            </a:lvl2pPr>
            <a:lvl3pPr marL="1371577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000"/>
            </a:lvl3pPr>
            <a:lvl4pPr marL="1714466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4pPr>
            <a:lvl5pPr marL="2171655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C2E13-3E7E-4858-A5B5-96DC1B7F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</a:p>
        </p:txBody>
      </p:sp>
    </p:spTree>
    <p:extLst>
      <p:ext uri="{BB962C8B-B14F-4D97-AF65-F5344CB8AC3E}">
        <p14:creationId xmlns:p14="http://schemas.microsoft.com/office/powerpoint/2010/main" val="155623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867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5919FEB-34C0-4CD6-8D87-7CE7256E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</a:t>
            </a:r>
            <a:r>
              <a:rPr lang="en-US" err="1"/>
              <a:t>inTrusion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6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8317D3A-2C28-428C-8029-888C2331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</a:p>
        </p:txBody>
      </p:sp>
    </p:spTree>
    <p:extLst>
      <p:ext uri="{BB962C8B-B14F-4D97-AF65-F5344CB8AC3E}">
        <p14:creationId xmlns:p14="http://schemas.microsoft.com/office/powerpoint/2010/main" val="200361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1839736"/>
            <a:ext cx="10515600" cy="212725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838200" y="4079526"/>
            <a:ext cx="10515600" cy="22768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3F3952C-1F6F-4440-BACA-D30BFC57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</a:p>
        </p:txBody>
      </p:sp>
    </p:spTree>
    <p:extLst>
      <p:ext uri="{BB962C8B-B14F-4D97-AF65-F5344CB8AC3E}">
        <p14:creationId xmlns:p14="http://schemas.microsoft.com/office/powerpoint/2010/main" val="44504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814761"/>
            <a:ext cx="10515600" cy="127489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B1D98C-954C-4A69-BF52-0C2C152D38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CB238B-A39E-42C3-B3CA-157593E608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</a:p>
        </p:txBody>
      </p:sp>
    </p:spTree>
    <p:extLst>
      <p:ext uri="{BB962C8B-B14F-4D97-AF65-F5344CB8AC3E}">
        <p14:creationId xmlns:p14="http://schemas.microsoft.com/office/powerpoint/2010/main" val="1361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735936" y="6401936"/>
            <a:ext cx="432000" cy="432000"/>
          </a:xfrm>
        </p:spPr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588258-A43D-4701-96C4-813AE59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</a:p>
        </p:txBody>
      </p:sp>
    </p:spTree>
    <p:extLst>
      <p:ext uri="{BB962C8B-B14F-4D97-AF65-F5344CB8AC3E}">
        <p14:creationId xmlns:p14="http://schemas.microsoft.com/office/powerpoint/2010/main" val="14486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2983782-6221-4FC9-9AB5-B3775786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</a:p>
        </p:txBody>
      </p:sp>
    </p:spTree>
    <p:extLst>
      <p:ext uri="{BB962C8B-B14F-4D97-AF65-F5344CB8AC3E}">
        <p14:creationId xmlns:p14="http://schemas.microsoft.com/office/powerpoint/2010/main" val="15157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778399"/>
            <a:ext cx="5157787" cy="648001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latin typeface="+mj-lt"/>
                <a:ea typeface="+mj-ea"/>
                <a:cs typeface="SirinStencil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2" y="1778399"/>
            <a:ext cx="5183188" cy="648001"/>
          </a:xfrm>
        </p:spPr>
        <p:txBody>
          <a:bodyPr anchor="ctr">
            <a:normAutofit/>
          </a:bodyPr>
          <a:lstStyle>
            <a:lvl1pPr marL="0" indent="0">
              <a:buNone/>
              <a:defRPr lang="en-US" altLang="ko-KR" sz="2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Monoton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70CB61E-C532-4868-B329-DFE0C035EE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4387507-0A0F-45DF-B18B-B04E1A3D12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</a:p>
        </p:txBody>
      </p:sp>
    </p:spTree>
    <p:extLst>
      <p:ext uri="{BB962C8B-B14F-4D97-AF65-F5344CB8AC3E}">
        <p14:creationId xmlns:p14="http://schemas.microsoft.com/office/powerpoint/2010/main" val="413104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B24C6-B087-41BF-B76C-1A64355CD2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9ADE4-37AE-4A4A-845F-13BB6A16F7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</a:p>
        </p:txBody>
      </p:sp>
    </p:spTree>
    <p:extLst>
      <p:ext uri="{BB962C8B-B14F-4D97-AF65-F5344CB8AC3E}">
        <p14:creationId xmlns:p14="http://schemas.microsoft.com/office/powerpoint/2010/main" val="109244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723471" y="6388585"/>
            <a:ext cx="430429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en-US" sz="1200" b="1" smtClean="0">
                <a:solidFill>
                  <a:schemeClr val="bg1"/>
                </a:solidFill>
              </a:defRPr>
            </a:lvl1pPr>
          </a:lstStyle>
          <a:p>
            <a:fld id="{654E144D-7BE3-4587-AE5C-281CCC9110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7C893-BEF0-4B92-9D42-FC12B73C8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68" y="6524949"/>
            <a:ext cx="1553349" cy="2956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Hacker’s In </a:t>
            </a:r>
            <a:r>
              <a:rPr lang="en-US" altLang="ko-KR" err="1"/>
              <a:t>inTrusion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594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1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000" b="0" kern="1200" spc="100" baseline="0">
          <a:solidFill>
            <a:schemeClr val="tx1"/>
          </a:solidFill>
          <a:latin typeface="+mj-lt"/>
          <a:ea typeface="+mj-ea"/>
          <a:cs typeface="Bungee Shade" charset="0"/>
        </a:defRPr>
      </a:lvl1pPr>
    </p:titleStyle>
    <p:bodyStyle>
      <a:lvl1pPr marL="274320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FF3300"/>
        </a:buClr>
        <a:buFont typeface="Arial" panose="020B0604020202020204" pitchFamily="34" charset="0"/>
        <a:buChar char="•"/>
        <a:defRPr sz="2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1pPr>
      <a:lvl2pPr marL="685783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50"/>
        </a:buClr>
        <a:buFont typeface="Wingdings" panose="05000000000000000000" pitchFamily="2" charset="2"/>
        <a:buChar char=""/>
        <a:defRPr sz="2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2pPr>
      <a:lvl3pPr marL="1142971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F0"/>
        </a:buClr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3pPr>
      <a:lvl4pPr marL="1600160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4pPr>
      <a:lvl5pPr marL="2057349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zxcasd1545@gmail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Line Key management analysis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July 01, 2022</a:t>
            </a:r>
          </a:p>
          <a:p>
            <a:r>
              <a:rPr lang="en-US" altLang="ko-KR" dirty="0" err="1"/>
              <a:t>Seongjune</a:t>
            </a:r>
            <a:r>
              <a:rPr lang="en-US" altLang="ko-KR" dirty="0"/>
              <a:t> </a:t>
            </a:r>
            <a:r>
              <a:rPr lang="en-US" altLang="ko-KR" dirty="0" err="1"/>
              <a:t>kim</a:t>
            </a:r>
            <a:endParaRPr lang="en-US" altLang="ko-KR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9959CD62-A208-49E6-9E2D-F55BA548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</a:t>
            </a:fld>
            <a:endParaRPr lang="en-US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41536C86-635D-4986-AEAC-DE43C90A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</a:p>
        </p:txBody>
      </p:sp>
    </p:spTree>
    <p:extLst>
      <p:ext uri="{BB962C8B-B14F-4D97-AF65-F5344CB8AC3E}">
        <p14:creationId xmlns:p14="http://schemas.microsoft.com/office/powerpoint/2010/main" val="341779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863C1-1DE4-4A0F-931D-C500A4BE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B72C9-C4A1-4F67-B316-CA1A20D15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92"/>
            <a:ext cx="10515600" cy="463867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F6D0A-4288-4FA0-BC32-63705CAC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7877D-E7AE-45E4-B95C-2FB0EBAA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3764511A-5D79-10CD-A3EC-B00C1B15D83E}"/>
              </a:ext>
            </a:extLst>
          </p:cNvPr>
          <p:cNvSpPr txBox="1">
            <a:spLocks/>
          </p:cNvSpPr>
          <p:nvPr/>
        </p:nvSpPr>
        <p:spPr>
          <a:xfrm>
            <a:off x="1011820" y="1828797"/>
            <a:ext cx="10429240" cy="466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분석 진행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1402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login</a:t>
            </a:r>
            <a:r>
              <a:rPr lang="ko-KR" altLang="en-US" dirty="0"/>
              <a:t>시 </a:t>
            </a:r>
            <a:r>
              <a:rPr lang="en-US" altLang="ko-KR" dirty="0"/>
              <a:t>data read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</a:t>
            </a:r>
            <a:r>
              <a:rPr lang="en-US" err="1"/>
              <a:t>inTrusion</a:t>
            </a:r>
            <a:endParaRPr lang="en-US"/>
          </a:p>
        </p:txBody>
      </p:sp>
      <p:pic>
        <p:nvPicPr>
          <p:cNvPr id="8" name="그림 7" descr="텍스트, 모니터, 스크린샷, 실내이(가) 표시된 사진&#10;&#10;자동 생성된 설명">
            <a:extLst>
              <a:ext uri="{FF2B5EF4-FFF2-40B4-BE49-F238E27FC236}">
                <a16:creationId xmlns:a16="http://schemas.microsoft.com/office/drawing/2014/main" id="{3561A16F-F2EC-CB5C-0FE2-EABD587157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8931"/>
            <a:ext cx="7220712" cy="451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35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login</a:t>
            </a:r>
            <a:r>
              <a:rPr lang="ko-KR" altLang="en-US" dirty="0"/>
              <a:t>시 </a:t>
            </a:r>
            <a:r>
              <a:rPr lang="en-US" altLang="ko-KR" dirty="0"/>
              <a:t>data read#1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</a:t>
            </a:r>
            <a:r>
              <a:rPr lang="en-US" err="1"/>
              <a:t>inTrusion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ABAC25-BF47-6A3A-E331-AC5395B21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1820" y="1828797"/>
            <a:ext cx="10429240" cy="4664074"/>
          </a:xfrm>
        </p:spPr>
        <p:txBody>
          <a:bodyPr>
            <a:normAutofit/>
          </a:bodyPr>
          <a:lstStyle/>
          <a:p>
            <a:r>
              <a:rPr lang="en-US" altLang="ko-KR" dirty="0"/>
              <a:t>Users/hit/Library/Containers/jp.naver.line.mac </a:t>
            </a:r>
            <a:r>
              <a:rPr lang="ko-KR" altLang="en-US" dirty="0"/>
              <a:t>에 자동로그인 관련 파일이 있는 것 같음</a:t>
            </a:r>
            <a:endParaRPr lang="en-US" altLang="ko-KR" dirty="0"/>
          </a:p>
          <a:p>
            <a:r>
              <a:rPr lang="ko-KR" altLang="en-US" dirty="0"/>
              <a:t>하지만 이 파일을 통째로 이식한다고 다른 컴퓨터에서 자동로그인이 진행되지 않음</a:t>
            </a:r>
            <a:endParaRPr lang="en-US" altLang="ko-KR" dirty="0"/>
          </a:p>
          <a:p>
            <a:r>
              <a:rPr lang="ko-KR" altLang="en-US" dirty="0"/>
              <a:t>즉 해당 </a:t>
            </a:r>
            <a:r>
              <a:rPr lang="en-US" altLang="ko-KR" dirty="0"/>
              <a:t>directory </a:t>
            </a:r>
            <a:r>
              <a:rPr lang="ko-KR" altLang="en-US" dirty="0"/>
              <a:t>말고 다른 </a:t>
            </a:r>
            <a:r>
              <a:rPr lang="en-US" altLang="ko-KR" dirty="0"/>
              <a:t>directory</a:t>
            </a:r>
            <a:r>
              <a:rPr lang="ko-KR" altLang="en-US" dirty="0"/>
              <a:t>에 자동로그인 관련 파일이 존재하는 것으로 추측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31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분석방식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</a:t>
            </a:r>
            <a:r>
              <a:rPr lang="en-US" err="1"/>
              <a:t>inTrusion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15760-EB23-A754-0501-706F7DC05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81138" cy="4664074"/>
          </a:xfrm>
        </p:spPr>
        <p:txBody>
          <a:bodyPr/>
          <a:lstStyle/>
          <a:p>
            <a:r>
              <a:rPr lang="en-US" altLang="ko-KR" dirty="0"/>
              <a:t>Ida</a:t>
            </a:r>
            <a:r>
              <a:rPr lang="ko-KR" altLang="en-US" dirty="0"/>
              <a:t>로 실행 파일을 까고</a:t>
            </a:r>
            <a:r>
              <a:rPr lang="en-US" altLang="ko-KR" dirty="0"/>
              <a:t>, </a:t>
            </a:r>
            <a:r>
              <a:rPr lang="en-US" altLang="ko-KR" dirty="0" err="1"/>
              <a:t>lldb</a:t>
            </a:r>
            <a:r>
              <a:rPr lang="ko-KR" altLang="en-US" dirty="0"/>
              <a:t>로 동적 분석을 진행</a:t>
            </a:r>
            <a:endParaRPr lang="en-US" altLang="ko-KR" dirty="0"/>
          </a:p>
          <a:p>
            <a:r>
              <a:rPr lang="ko-KR" altLang="en-US" dirty="0"/>
              <a:t>아직 익숙하지가 않아</a:t>
            </a:r>
            <a:r>
              <a:rPr lang="en-US" altLang="ko-KR" dirty="0"/>
              <a:t>, </a:t>
            </a:r>
            <a:r>
              <a:rPr lang="ko-KR" altLang="en-US" dirty="0"/>
              <a:t>코드흐름을 읽는게 쉽지 않아서</a:t>
            </a:r>
            <a:r>
              <a:rPr lang="en-US" altLang="ko-KR" dirty="0"/>
              <a:t>, auto login</a:t>
            </a:r>
            <a:r>
              <a:rPr lang="ko-KR" altLang="en-US" dirty="0"/>
              <a:t> </a:t>
            </a:r>
            <a:r>
              <a:rPr lang="ko-KR" altLang="en-US" dirty="0" err="1"/>
              <a:t>진행시</a:t>
            </a:r>
            <a:r>
              <a:rPr lang="en-US" altLang="ko-KR" dirty="0"/>
              <a:t> </a:t>
            </a:r>
            <a:r>
              <a:rPr lang="ko-KR" altLang="en-US" dirty="0"/>
              <a:t>나오는 코드들과 </a:t>
            </a:r>
            <a:r>
              <a:rPr lang="en-US" altLang="ko-KR" dirty="0"/>
              <a:t>const string</a:t>
            </a:r>
            <a:r>
              <a:rPr lang="ko-KR" altLang="en-US" dirty="0"/>
              <a:t>을 보면서 중요해 보이는 주소들을 정리</a:t>
            </a:r>
            <a:endParaRPr lang="en-US" altLang="ko-KR" dirty="0"/>
          </a:p>
          <a:p>
            <a:r>
              <a:rPr lang="ko-KR" altLang="en-US" dirty="0"/>
              <a:t>추후에 이주변을 </a:t>
            </a:r>
            <a:r>
              <a:rPr lang="en-US" altLang="ko-KR" dirty="0"/>
              <a:t>breakpoint</a:t>
            </a:r>
            <a:r>
              <a:rPr lang="ko-KR" altLang="en-US" dirty="0"/>
              <a:t>를 걸면서 </a:t>
            </a:r>
            <a:r>
              <a:rPr lang="en-US" altLang="ko-KR" dirty="0"/>
              <a:t>autologin</a:t>
            </a:r>
            <a:r>
              <a:rPr lang="ko-KR" altLang="en-US" dirty="0"/>
              <a:t>이 어떤 방식으로 이루어지는지 알아볼 예정</a:t>
            </a:r>
          </a:p>
        </p:txBody>
      </p:sp>
    </p:spTree>
    <p:extLst>
      <p:ext uri="{BB962C8B-B14F-4D97-AF65-F5344CB8AC3E}">
        <p14:creationId xmlns:p14="http://schemas.microsoft.com/office/powerpoint/2010/main" val="2968639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1004A5B57#1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</a:t>
            </a:r>
            <a:r>
              <a:rPr lang="en-US" err="1"/>
              <a:t>inTrusion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15760-EB23-A754-0501-706F7DC05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42116" y="1368847"/>
            <a:ext cx="3011946" cy="4664074"/>
          </a:xfrm>
        </p:spPr>
        <p:txBody>
          <a:bodyPr/>
          <a:lstStyle/>
          <a:p>
            <a:r>
              <a:rPr lang="en-US" altLang="ko-KR" dirty="0"/>
              <a:t>Auth, autologin, </a:t>
            </a:r>
            <a:r>
              <a:rPr lang="en-US" altLang="ko-KR" dirty="0" err="1"/>
              <a:t>loginchecktimeout</a:t>
            </a:r>
            <a:r>
              <a:rPr lang="en-US" altLang="ko-KR" dirty="0"/>
              <a:t>() </a:t>
            </a:r>
            <a:r>
              <a:rPr lang="ko-KR" altLang="en-US" dirty="0"/>
              <a:t>같은 단어가 있어서 이곳에서 </a:t>
            </a:r>
            <a:r>
              <a:rPr lang="en-US" altLang="ko-KR" dirty="0"/>
              <a:t>autologin</a:t>
            </a:r>
            <a:r>
              <a:rPr lang="ko-KR" altLang="en-US" dirty="0"/>
              <a:t>이 이루어지지 않을까 싶어서 </a:t>
            </a:r>
            <a:r>
              <a:rPr lang="ko-KR" altLang="en-US" dirty="0" err="1"/>
              <a:t>이함수</a:t>
            </a:r>
            <a:r>
              <a:rPr lang="ko-KR" altLang="en-US" dirty="0"/>
              <a:t> 앞에서 </a:t>
            </a:r>
            <a:r>
              <a:rPr lang="en-US" altLang="ko-KR" dirty="0"/>
              <a:t>breakpoint</a:t>
            </a:r>
            <a:r>
              <a:rPr lang="ko-KR" altLang="en-US" dirty="0"/>
              <a:t>를 걸고 진행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945C7D3-07AD-95DA-E7CE-E5BEA06F0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42" y="1368847"/>
            <a:ext cx="7315361" cy="503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3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1004A5B57#2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</a:t>
            </a:r>
            <a:r>
              <a:rPr lang="en-US" err="1"/>
              <a:t>inTrusion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15760-EB23-A754-0501-706F7DC05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2741" y="3701855"/>
            <a:ext cx="8688499" cy="2930906"/>
          </a:xfrm>
        </p:spPr>
        <p:txBody>
          <a:bodyPr/>
          <a:lstStyle/>
          <a:p>
            <a:r>
              <a:rPr lang="ko-KR" altLang="en-US" dirty="0"/>
              <a:t>해당 함수 앞에는 이런 코드가 </a:t>
            </a:r>
            <a:r>
              <a:rPr lang="ko-KR" altLang="en-US" dirty="0" err="1"/>
              <a:t>있엇는데</a:t>
            </a:r>
            <a:r>
              <a:rPr lang="en-US" altLang="ko-KR" dirty="0"/>
              <a:t>,</a:t>
            </a:r>
            <a:r>
              <a:rPr lang="ko-KR" altLang="en-US" dirty="0"/>
              <a:t> 실재로 </a:t>
            </a:r>
            <a:r>
              <a:rPr lang="en-US" altLang="ko-KR" dirty="0"/>
              <a:t>v6</a:t>
            </a:r>
            <a:r>
              <a:rPr lang="ko-KR" altLang="en-US" dirty="0"/>
              <a:t>에는 내가 쓴 이메일인 </a:t>
            </a:r>
            <a:r>
              <a:rPr lang="en-US" altLang="ko-KR" dirty="0">
                <a:hlinkClick r:id="rId3"/>
              </a:rPr>
              <a:t>zxcasd1545@gmail.com</a:t>
            </a:r>
            <a:r>
              <a:rPr lang="ko-KR" altLang="en-US" dirty="0"/>
              <a:t>이 담겨있었고</a:t>
            </a:r>
            <a:r>
              <a:rPr lang="en-US" altLang="ko-KR" dirty="0"/>
              <a:t>, </a:t>
            </a:r>
            <a:r>
              <a:rPr lang="ko-KR" altLang="en-US" dirty="0"/>
              <a:t>아래부분은 시간이 부족해</a:t>
            </a:r>
            <a:r>
              <a:rPr lang="en-US" altLang="ko-KR" dirty="0"/>
              <a:t>,</a:t>
            </a:r>
            <a:r>
              <a:rPr lang="ko-KR" altLang="en-US" dirty="0"/>
              <a:t> 확인하지 못했음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BF49760-FA27-9E9A-B5F2-E64FB6F6F6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88" y="1690692"/>
            <a:ext cx="5174512" cy="7716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09C713E-ED45-004E-1438-877B387556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35976"/>
            <a:ext cx="6106377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0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</a:t>
            </a:r>
            <a:r>
              <a:rPr lang="en-US" err="1"/>
              <a:t>inTrusion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15760-EB23-A754-0501-706F7DC05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81138" cy="4664074"/>
          </a:xfrm>
        </p:spPr>
        <p:txBody>
          <a:bodyPr/>
          <a:lstStyle/>
          <a:p>
            <a:r>
              <a:rPr lang="en-US" altLang="ko-KR" dirty="0"/>
              <a:t>jp.naver.line.mac</a:t>
            </a:r>
            <a:r>
              <a:rPr lang="ko-KR" altLang="en-US" dirty="0"/>
              <a:t>의 파일을 </a:t>
            </a:r>
            <a:r>
              <a:rPr lang="ko-KR" altLang="en-US" dirty="0" err="1"/>
              <a:t>싹다</a:t>
            </a:r>
            <a:r>
              <a:rPr lang="ko-KR" altLang="en-US" dirty="0"/>
              <a:t> </a:t>
            </a:r>
            <a:r>
              <a:rPr lang="ko-KR" altLang="en-US" dirty="0" err="1"/>
              <a:t>날린뒤</a:t>
            </a:r>
            <a:r>
              <a:rPr lang="en-US" altLang="ko-KR" dirty="0"/>
              <a:t>, </a:t>
            </a:r>
            <a:r>
              <a:rPr lang="ko-KR" altLang="en-US" dirty="0"/>
              <a:t>밑의 파일을 이식하면 정상적으로 자동 로그인이 됨</a:t>
            </a:r>
            <a:endParaRPr lang="en-US" altLang="ko-KR" dirty="0"/>
          </a:p>
          <a:p>
            <a:r>
              <a:rPr lang="en-US" altLang="ko-KR" dirty="0"/>
              <a:t>Jp.naver.line.mac</a:t>
            </a:r>
            <a:r>
              <a:rPr lang="ko-KR" altLang="en-US" dirty="0"/>
              <a:t>에서 자동로그인은 </a:t>
            </a:r>
            <a:r>
              <a:rPr lang="en-US" altLang="ko-KR" dirty="0"/>
              <a:t>line.ini </a:t>
            </a:r>
            <a:r>
              <a:rPr lang="ko-KR" altLang="en-US" dirty="0"/>
              <a:t>파일만 쓰는 것으로 추측</a:t>
            </a:r>
            <a:endParaRPr lang="en-US" altLang="ko-KR" dirty="0"/>
          </a:p>
          <a:p>
            <a:r>
              <a:rPr lang="en-US" altLang="ko-KR" dirty="0"/>
              <a:t>Line</a:t>
            </a:r>
            <a:r>
              <a:rPr lang="ko-KR" altLang="en-US" dirty="0"/>
              <a:t>은 디바이스 마다 처음 로그인 시 폰으로 인증이 필요한데</a:t>
            </a:r>
            <a:r>
              <a:rPr lang="en-US" altLang="ko-KR" dirty="0"/>
              <a:t>, line.ini</a:t>
            </a:r>
            <a:r>
              <a:rPr lang="ko-KR" altLang="en-US" dirty="0"/>
              <a:t>파일이 이 토큰 역시 관리하는 것으로 보임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Users/hit/Library/Containers/jp.naver.line.mac/Library/Containers/</a:t>
            </a:r>
            <a:r>
              <a:rPr lang="en-US" altLang="ko-KR" dirty="0" err="1"/>
              <a:t>jp.naver.line</a:t>
            </a:r>
            <a:r>
              <a:rPr lang="en-US" altLang="ko-KR" dirty="0"/>
              <a:t>/Data/Line.ini</a:t>
            </a:r>
          </a:p>
        </p:txBody>
      </p:sp>
    </p:spTree>
    <p:extLst>
      <p:ext uri="{BB962C8B-B14F-4D97-AF65-F5344CB8AC3E}">
        <p14:creationId xmlns:p14="http://schemas.microsoft.com/office/powerpoint/2010/main" val="26602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6D17E-3C45-4929-A0ED-EC6998B3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Future</a:t>
            </a:r>
            <a:r>
              <a:rPr lang="ko-KR" altLang="en-US"/>
              <a:t> </a:t>
            </a:r>
            <a:r>
              <a:rPr lang="en-US" altLang="ko-KR"/>
              <a:t>Work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61123-293E-4410-B64D-C9E0FF406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꺼내오는</a:t>
            </a:r>
            <a:r>
              <a:rPr lang="ko-KR" altLang="en-US" dirty="0"/>
              <a:t>  </a:t>
            </a:r>
            <a:r>
              <a:rPr lang="en-US" altLang="ko-KR" dirty="0"/>
              <a:t>email</a:t>
            </a:r>
            <a:r>
              <a:rPr lang="ko-KR" altLang="en-US" dirty="0"/>
              <a:t>과 비밀번호</a:t>
            </a:r>
            <a:r>
              <a:rPr lang="en-US" altLang="ko-KR" dirty="0"/>
              <a:t>?</a:t>
            </a:r>
            <a:r>
              <a:rPr lang="ko-KR" altLang="en-US" dirty="0"/>
              <a:t>처럼 생긴 것이 어디에 저장되는지 파악</a:t>
            </a:r>
            <a:r>
              <a:rPr lang="en-US" altLang="ko-KR" dirty="0"/>
              <a:t>(</a:t>
            </a:r>
            <a:r>
              <a:rPr lang="ko-KR" altLang="en-US" dirty="0"/>
              <a:t>아마도 </a:t>
            </a:r>
            <a:r>
              <a:rPr lang="en-US" altLang="ko-KR" dirty="0"/>
              <a:t>line.ini</a:t>
            </a:r>
            <a:r>
              <a:rPr lang="ko-KR" altLang="en-US" dirty="0"/>
              <a:t>에 암호화 돼서 저장되는 것으로 추측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EA2F9-8752-43CA-8834-A95D5A8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2D347-BB42-4B85-9C77-61818700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</a:p>
        </p:txBody>
      </p:sp>
    </p:spTree>
    <p:extLst>
      <p:ext uri="{BB962C8B-B14F-4D97-AF65-F5344CB8AC3E}">
        <p14:creationId xmlns:p14="http://schemas.microsoft.com/office/powerpoint/2010/main" val="2273016628"/>
      </p:ext>
    </p:extLst>
  </p:cSld>
  <p:clrMapOvr>
    <a:masterClrMapping/>
  </p:clrMapOvr>
</p:sld>
</file>

<file path=ppt/theme/theme1.xml><?xml version="1.0" encoding="utf-8"?>
<a:theme xmlns:a="http://schemas.openxmlformats.org/drawingml/2006/main" name="HIT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4">
      <a:majorFont>
        <a:latin typeface="Britannic Bold"/>
        <a:ea typeface="아리따-부리(TTF)-SemiBold"/>
        <a:cs typeface=""/>
      </a:majorFont>
      <a:minorFont>
        <a:latin typeface="Amaranth"/>
        <a:ea typeface="아리따-부리(TTF)-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t.potx" id="{576E892E-1C82-461B-9C0A-F45142AB4FA1}" vid="{CA5F3DAA-E299-447E-9B0A-6ACFC6013F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HIT템플릿</Template>
  <TotalTime>460</TotalTime>
  <Words>398</Words>
  <Application>Microsoft Office PowerPoint</Application>
  <PresentationFormat>와이드스크린</PresentationFormat>
  <Paragraphs>55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-apple-system</vt:lpstr>
      <vt:lpstr>맑은 고딕</vt:lpstr>
      <vt:lpstr>Amaranth</vt:lpstr>
      <vt:lpstr>Arial</vt:lpstr>
      <vt:lpstr>Britannic Bold</vt:lpstr>
      <vt:lpstr>Calibri</vt:lpstr>
      <vt:lpstr>Inconsolata</vt:lpstr>
      <vt:lpstr>Wingdings</vt:lpstr>
      <vt:lpstr>HIT템플릿</vt:lpstr>
      <vt:lpstr>Line Key management analysis</vt:lpstr>
      <vt:lpstr>Contents</vt:lpstr>
      <vt:lpstr>Auto login시 data read</vt:lpstr>
      <vt:lpstr>Auto login시 data read#1</vt:lpstr>
      <vt:lpstr>분석방식</vt:lpstr>
      <vt:lpstr>1004A5B57#1</vt:lpstr>
      <vt:lpstr>1004A5B57#2</vt:lpstr>
      <vt:lpstr>etc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Fonts 글꼴</dc:title>
  <dc:creator>John</dc:creator>
  <cp:lastModifiedBy>김 성준</cp:lastModifiedBy>
  <cp:revision>2</cp:revision>
  <cp:lastPrinted>2016-11-28T00:53:03Z</cp:lastPrinted>
  <dcterms:created xsi:type="dcterms:W3CDTF">2019-03-02T03:50:50Z</dcterms:created>
  <dcterms:modified xsi:type="dcterms:W3CDTF">2022-07-01T07:54:11Z</dcterms:modified>
</cp:coreProperties>
</file>