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6" r:id="rId2"/>
    <p:sldId id="396" r:id="rId3"/>
    <p:sldId id="397" r:id="rId4"/>
    <p:sldId id="375" r:id="rId5"/>
    <p:sldId id="411" r:id="rId6"/>
    <p:sldId id="36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392" r:id="rId15"/>
    <p:sldId id="395" r:id="rId16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151AF-BBC9-4795-BE22-84E03D0C220D}" v="352" dt="2022-07-01T07:56:0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685" autoAdjust="0"/>
  </p:normalViewPr>
  <p:slideViewPr>
    <p:cSldViewPr snapToGrid="0">
      <p:cViewPr varScale="1">
        <p:scale>
          <a:sx n="75" d="100"/>
          <a:sy n="75" d="100"/>
        </p:scale>
        <p:origin x="96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64decode.or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Line key management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July 15,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qfile</a:t>
            </a:r>
            <a:r>
              <a:rPr lang="en-US" altLang="ko-KR" dirty="0"/>
              <a:t>::open -&gt;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관련쪽</a:t>
            </a:r>
            <a:r>
              <a:rPr lang="ko-KR" altLang="en-US" dirty="0"/>
              <a:t> 파일 느낌</a:t>
            </a:r>
            <a:r>
              <a:rPr lang="en-US" altLang="ko-KR" dirty="0"/>
              <a:t>? </a:t>
            </a:r>
            <a:r>
              <a:rPr lang="ko-KR" altLang="en-US" dirty="0"/>
              <a:t>이 들었음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setting.style</a:t>
            </a:r>
            <a:endParaRPr lang="en-US" altLang="ko-KR" dirty="0"/>
          </a:p>
          <a:p>
            <a:r>
              <a:rPr lang="en-US" altLang="ko-KR" dirty="0"/>
              <a:t>///resource/data/emoji_icon.csv</a:t>
            </a:r>
          </a:p>
          <a:p>
            <a:r>
              <a:rPr lang="en-US" altLang="ko-KR" dirty="0"/>
              <a:t>///resource/data/src_main_reources_countries.txt</a:t>
            </a:r>
          </a:p>
          <a:p>
            <a:r>
              <a:rPr lang="en-US" altLang="ko-KR" dirty="0"/>
              <a:t>/users/hit/library/containers/jp.naver.line.mac/data/library/containers/</a:t>
            </a:r>
            <a:r>
              <a:rPr lang="en-US" altLang="ko-KR" dirty="0" err="1"/>
              <a:t>jp.naver.line</a:t>
            </a:r>
            <a:r>
              <a:rPr lang="en-US" altLang="ko-KR" dirty="0"/>
              <a:t>/data//</a:t>
            </a:r>
            <a:r>
              <a:rPr lang="en-US" altLang="ko-KR" dirty="0" err="1"/>
              <a:t>qt_dt_port_data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splashwindow.style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common.style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chatbg.style</a:t>
            </a:r>
            <a:endParaRPr lang="en-US" altLang="ko-KR" dirty="0"/>
          </a:p>
          <a:p>
            <a:r>
              <a:rPr lang="en-US" altLang="ko-KR" dirty="0"/>
              <a:t>///resource/style/basic/allin0newindow.style</a:t>
            </a:r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Mainlistitem.stlye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profileimage.style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timelinepanel.style</a:t>
            </a:r>
            <a:endParaRPr lang="en-US" altLang="ko-KR" dirty="0"/>
          </a:p>
          <a:p>
            <a:r>
              <a:rPr lang="en-US" altLang="ko-KR" dirty="0"/>
              <a:t>///resource/style/basic/</a:t>
            </a:r>
            <a:r>
              <a:rPr lang="en-US" altLang="ko-KR" dirty="0" err="1"/>
              <a:t>timelineposcommonpanel.style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QCOREAPPLICATION::exec()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하지만 원하던 </a:t>
            </a:r>
            <a:r>
              <a:rPr lang="en-US" altLang="ko-KR" dirty="0"/>
              <a:t>line.ini </a:t>
            </a:r>
            <a:r>
              <a:rPr lang="ko-KR" altLang="en-US" dirty="0"/>
              <a:t>파일을 </a:t>
            </a:r>
            <a:r>
              <a:rPr lang="ko-KR" altLang="en-US" dirty="0" err="1"/>
              <a:t>여는걸</a:t>
            </a:r>
            <a:r>
              <a:rPr lang="ko-KR" altLang="en-US" dirty="0"/>
              <a:t> 찾지 못해서</a:t>
            </a:r>
            <a:r>
              <a:rPr lang="en-US" altLang="ko-KR" dirty="0"/>
              <a:t>, line.ini</a:t>
            </a:r>
            <a:r>
              <a:rPr lang="ko-KR" altLang="en-US" dirty="0"/>
              <a:t>를 처음에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en-US" altLang="ko-KR" dirty="0"/>
              <a:t>open </a:t>
            </a:r>
            <a:r>
              <a:rPr lang="ko-KR" altLang="en-US" dirty="0"/>
              <a:t>할 때와 나중에 로그인을 위해서 읽을 때 </a:t>
            </a:r>
            <a:r>
              <a:rPr lang="en-US" altLang="ko-KR" dirty="0"/>
              <a:t>open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다 같은 프레임워크에서 오픈하지 않을까</a:t>
            </a:r>
            <a:r>
              <a:rPr lang="en-US" altLang="ko-KR" dirty="0"/>
              <a:t>? </a:t>
            </a:r>
            <a:r>
              <a:rPr lang="ko-KR" altLang="en-US" dirty="0"/>
              <a:t>생각을 해서 처음 쓰는 부분을 찾아봤음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line.ini</a:t>
            </a:r>
            <a:r>
              <a:rPr lang="ko-KR" altLang="en-US" dirty="0"/>
              <a:t>를 지우고 실행을 해보면서 어느 부분에서 </a:t>
            </a:r>
            <a:r>
              <a:rPr lang="en-US" altLang="ko-KR" dirty="0"/>
              <a:t>line.ini</a:t>
            </a:r>
            <a:r>
              <a:rPr lang="ko-KR" altLang="en-US" dirty="0"/>
              <a:t>가 처음 생기는지 확인해보았고</a:t>
            </a:r>
            <a:r>
              <a:rPr lang="en-US" altLang="ko-KR" dirty="0"/>
              <a:t>, </a:t>
            </a:r>
            <a:r>
              <a:rPr lang="ko-KR" altLang="en-US" dirty="0"/>
              <a:t>몇번의 삽질 결과 </a:t>
            </a:r>
            <a:r>
              <a:rPr lang="en-US" altLang="ko-KR" dirty="0" err="1"/>
              <a:t>QCOREApplication</a:t>
            </a:r>
            <a:r>
              <a:rPr lang="en-US" altLang="ko-KR" dirty="0"/>
              <a:t>::exec(void) </a:t>
            </a:r>
            <a:r>
              <a:rPr lang="ko-KR" altLang="en-US" dirty="0"/>
              <a:t>라는 것이 실행되면서 </a:t>
            </a:r>
            <a:r>
              <a:rPr lang="en-US" altLang="ko-KR" dirty="0"/>
              <a:t>line.ini</a:t>
            </a:r>
            <a:r>
              <a:rPr lang="ko-KR" altLang="en-US" dirty="0"/>
              <a:t>가 생기는 것을 확인</a:t>
            </a:r>
            <a:endParaRPr lang="en-US" altLang="ko-KR" dirty="0"/>
          </a:p>
          <a:p>
            <a:r>
              <a:rPr lang="ko-KR" altLang="en-US" dirty="0"/>
              <a:t>해당 함수가 포함되는 프레임워크는 </a:t>
            </a:r>
            <a:r>
              <a:rPr lang="en-US" altLang="ko-KR" dirty="0" err="1"/>
              <a:t>qtcore</a:t>
            </a:r>
            <a:r>
              <a:rPr lang="ko-KR" altLang="en-US" dirty="0"/>
              <a:t>인걸 확인해서 해당 프레임워크의 </a:t>
            </a:r>
            <a:r>
              <a:rPr lang="en-US" altLang="ko-KR" dirty="0"/>
              <a:t>_open</a:t>
            </a:r>
            <a:r>
              <a:rPr lang="ko-KR" altLang="en-US" dirty="0"/>
              <a:t>에 브레이크포인트를 걸어보았다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QTCORE’s _open#1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원래 여는 항목을 모두 기록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저장을 </a:t>
            </a:r>
            <a:r>
              <a:rPr lang="ko-KR" altLang="en-US" dirty="0" err="1"/>
              <a:t>안해서</a:t>
            </a:r>
            <a:r>
              <a:rPr lang="ko-KR" altLang="en-US" dirty="0"/>
              <a:t> 모든 리스트를 </a:t>
            </a:r>
            <a:r>
              <a:rPr lang="ko-KR" altLang="en-US" dirty="0" err="1"/>
              <a:t>쓸순</a:t>
            </a:r>
            <a:r>
              <a:rPr lang="ko-KR" altLang="en-US" dirty="0"/>
              <a:t> 없지만</a:t>
            </a:r>
            <a:r>
              <a:rPr lang="en-US" altLang="ko-KR" dirty="0"/>
              <a:t>, line.ini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여는것을</a:t>
            </a:r>
            <a:r>
              <a:rPr lang="ko-KR" altLang="en-US" dirty="0"/>
              <a:t> 확인했다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Syncconfile</a:t>
            </a:r>
            <a:r>
              <a:rPr lang="ko-KR" altLang="en-US" dirty="0"/>
              <a:t>이라는 함수가</a:t>
            </a:r>
            <a:r>
              <a:rPr lang="en-US" altLang="ko-KR" dirty="0"/>
              <a:t>, </a:t>
            </a:r>
            <a:r>
              <a:rPr lang="ko-KR" altLang="en-US" dirty="0"/>
              <a:t>기록할 값을 특정방법으로 받아서</a:t>
            </a:r>
            <a:r>
              <a:rPr lang="en-US" altLang="ko-KR" dirty="0"/>
              <a:t>, </a:t>
            </a:r>
            <a:r>
              <a:rPr lang="en-US" altLang="ko-KR" dirty="0" err="1"/>
              <a:t>writeinifile</a:t>
            </a:r>
            <a:r>
              <a:rPr lang="ko-KR" altLang="en-US" dirty="0"/>
              <a:t>이라는 함수에 </a:t>
            </a:r>
            <a:r>
              <a:rPr lang="en-US" altLang="ko-KR" dirty="0" err="1"/>
              <a:t>qbytearray</a:t>
            </a:r>
            <a:r>
              <a:rPr lang="ko-KR" altLang="en-US" dirty="0"/>
              <a:t> </a:t>
            </a:r>
            <a:r>
              <a:rPr lang="en-US" altLang="ko-KR" dirty="0"/>
              <a:t>**</a:t>
            </a:r>
            <a:r>
              <a:rPr lang="ko-KR" altLang="en-US" dirty="0"/>
              <a:t>을 넘겨줘서 기록하는 것으로 보였고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아쉽게도 이 프레임워크로는 </a:t>
            </a:r>
            <a:r>
              <a:rPr lang="en-US" altLang="ko-KR" dirty="0"/>
              <a:t>line.ini</a:t>
            </a:r>
            <a:r>
              <a:rPr lang="ko-KR" altLang="en-US" dirty="0"/>
              <a:t>을 갱신만 해주는 듯 했고</a:t>
            </a:r>
            <a:r>
              <a:rPr lang="en-US" altLang="ko-KR" dirty="0"/>
              <a:t>, </a:t>
            </a:r>
            <a:r>
              <a:rPr lang="ko-KR" altLang="en-US" dirty="0"/>
              <a:t>그래도 </a:t>
            </a:r>
            <a:r>
              <a:rPr lang="en-US" altLang="ko-KR" dirty="0"/>
              <a:t>write</a:t>
            </a:r>
            <a:r>
              <a:rPr lang="ko-KR" altLang="en-US" dirty="0"/>
              <a:t>하는 부분을 파보는 것도 의미가 있을 것 같다고 생각했음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0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QTCORE’s _open#2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258F11-4044-B76C-706E-9D47ECC9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085"/>
            <a:ext cx="6080760" cy="3831635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CF1DD4-8D06-7023-4AA7-5CA2BB328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3280" y="2008693"/>
            <a:ext cx="441960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실재로 이렇게 값이 쓰여지는 것을 확인</a:t>
            </a:r>
            <a:endParaRPr lang="en-US" altLang="ko-KR" dirty="0"/>
          </a:p>
          <a:p>
            <a:r>
              <a:rPr lang="en-US" altLang="ko-KR" dirty="0" err="1"/>
              <a:t>Bt</a:t>
            </a:r>
            <a:r>
              <a:rPr lang="ko-KR" altLang="en-US" dirty="0"/>
              <a:t> 로 이전 함수를 확인해서 뒷부분에 </a:t>
            </a:r>
            <a:r>
              <a:rPr lang="en-US" altLang="ko-KR" dirty="0"/>
              <a:t>breakpoint</a:t>
            </a:r>
            <a:r>
              <a:rPr lang="ko-KR" altLang="en-US" dirty="0"/>
              <a:t>를 찍고 따라가면 해당 값이 어떻게 나오는지 </a:t>
            </a:r>
            <a:r>
              <a:rPr lang="ko-KR" altLang="en-US" dirty="0" err="1"/>
              <a:t>확인할수</a:t>
            </a:r>
            <a:r>
              <a:rPr lang="ko-KR" altLang="en-US" dirty="0"/>
              <a:t> </a:t>
            </a:r>
            <a:r>
              <a:rPr lang="ko-KR" altLang="en-US" dirty="0" err="1"/>
              <a:t>있지않을까</a:t>
            </a:r>
            <a:r>
              <a:rPr lang="en-US" altLang="ko-KR" dirty="0"/>
              <a:t>?</a:t>
            </a:r>
            <a:r>
              <a:rPr lang="ko-KR" altLang="en-US" dirty="0"/>
              <a:t>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파일이 앱을 처음 </a:t>
            </a:r>
            <a:r>
              <a:rPr lang="ko-KR" altLang="en-US" dirty="0" err="1"/>
              <a:t>시작할때</a:t>
            </a:r>
            <a:r>
              <a:rPr lang="ko-KR" altLang="en-US" dirty="0"/>
              <a:t> 나오는 </a:t>
            </a:r>
            <a:r>
              <a:rPr lang="en-US" altLang="ko-KR" dirty="0"/>
              <a:t>line.ini </a:t>
            </a:r>
            <a:r>
              <a:rPr lang="ko-KR" altLang="en-US" dirty="0"/>
              <a:t>파일인데</a:t>
            </a:r>
            <a:r>
              <a:rPr lang="en-US" altLang="ko-KR" dirty="0"/>
              <a:t>, </a:t>
            </a:r>
            <a:r>
              <a:rPr lang="ko-KR" altLang="en-US" dirty="0"/>
              <a:t>로그인을 하면서 갱신하는 것도 이 함수로 하는 것으로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92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Line.ini read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ko-KR" altLang="en-US" dirty="0" err="1"/>
              <a:t>어떻게하는지</a:t>
            </a:r>
            <a:r>
              <a:rPr lang="ko-KR" altLang="en-US"/>
              <a:t> 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</a:t>
            </a:r>
            <a:r>
              <a:rPr lang="ko-KR" altLang="en-US" dirty="0"/>
              <a:t>어떻게 이루어지는 지 확인</a:t>
            </a:r>
            <a:endParaRPr lang="en-US" altLang="ko-KR" dirty="0"/>
          </a:p>
          <a:p>
            <a:r>
              <a:rPr lang="en-US" altLang="ko-KR" dirty="0"/>
              <a:t>Read </a:t>
            </a:r>
            <a:r>
              <a:rPr lang="ko-KR" altLang="en-US" dirty="0"/>
              <a:t>시작점과</a:t>
            </a:r>
            <a:r>
              <a:rPr lang="en-US" altLang="ko-KR" dirty="0"/>
              <a:t> </a:t>
            </a:r>
            <a:r>
              <a:rPr lang="ko-KR" altLang="en-US" dirty="0"/>
              <a:t>읽은 내용을 어떻게 쓰이는 지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로그인에 </a:t>
            </a:r>
            <a:r>
              <a:rPr lang="en-US" altLang="ko-KR" dirty="0"/>
              <a:t>line.ini</a:t>
            </a:r>
            <a:r>
              <a:rPr lang="ko-KR" altLang="en-US" dirty="0" err="1"/>
              <a:t>를</a:t>
            </a:r>
            <a:r>
              <a:rPr lang="ko-KR" altLang="en-US" dirty="0"/>
              <a:t> 사용하는 것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꺼내오는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 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email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과 비밀번호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?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maranth" panose="02000503000000020004" pitchFamily="50" charset="0"/>
              </a:rPr>
              <a:t>처럼 생긴 것이 어디에 저장되는지 파악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Line.ini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 </a:t>
            </a:r>
            <a:r>
              <a:rPr lang="en-US" altLang="ko-KR" dirty="0"/>
              <a:t>login</a:t>
            </a:r>
          </a:p>
          <a:p>
            <a:r>
              <a:rPr lang="en-US" altLang="ko-KR" dirty="0"/>
              <a:t>File open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https://www.base64decode.org/</a:t>
            </a:r>
            <a:r>
              <a:rPr lang="en-US" altLang="ko-KR" dirty="0"/>
              <a:t> </a:t>
            </a:r>
            <a:r>
              <a:rPr lang="ko-KR" altLang="en-US" dirty="0"/>
              <a:t>사이트를 이용해서 이런저런 방법으로 </a:t>
            </a:r>
            <a:r>
              <a:rPr lang="en-US" altLang="ko-KR" dirty="0"/>
              <a:t>encode decode</a:t>
            </a:r>
            <a:r>
              <a:rPr lang="ko-KR" altLang="en-US" dirty="0"/>
              <a:t>를 돌려보았는데 유의미한 결과는 보이지 않았음</a:t>
            </a:r>
            <a:endParaRPr lang="en-US" altLang="ko-KR" dirty="0"/>
          </a:p>
          <a:p>
            <a:r>
              <a:rPr lang="ko-KR" altLang="en-US" dirty="0"/>
              <a:t>하지만 자동로그인을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사용하는게</a:t>
            </a:r>
            <a:r>
              <a:rPr lang="ko-KR" altLang="en-US" dirty="0"/>
              <a:t> 해당 </a:t>
            </a:r>
            <a:r>
              <a:rPr lang="ko-KR" altLang="en-US" dirty="0" err="1"/>
              <a:t>파일안에있는</a:t>
            </a:r>
            <a:r>
              <a:rPr lang="ko-KR" altLang="en-US" dirty="0"/>
              <a:t> </a:t>
            </a:r>
            <a:r>
              <a:rPr lang="ko-KR" altLang="en-US" dirty="0" err="1"/>
              <a:t>텍스트인건</a:t>
            </a:r>
            <a:r>
              <a:rPr lang="ko-KR" altLang="en-US" dirty="0"/>
              <a:t> 확실한 것 같아서 어떤 부분을 쓰는지 테스트 해보았음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Line.ini#2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1000"/>
            <a:ext cx="10815320" cy="2821939"/>
          </a:xfrm>
        </p:spPr>
        <p:txBody>
          <a:bodyPr>
            <a:normAutofit/>
          </a:bodyPr>
          <a:lstStyle/>
          <a:p>
            <a:r>
              <a:rPr lang="ko-KR" altLang="en-US" dirty="0"/>
              <a:t>자동로그인을 한번한후에 다음과 같은 텍스트를 남기는 것이</a:t>
            </a:r>
            <a:r>
              <a:rPr lang="en-US" altLang="ko-KR" dirty="0"/>
              <a:t>, </a:t>
            </a:r>
            <a:r>
              <a:rPr lang="ko-KR" altLang="en-US" dirty="0"/>
              <a:t>자동 로그인에 필요한 최소한의 텍스트 수였음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셋중에서</a:t>
            </a:r>
            <a:r>
              <a:rPr lang="ko-KR" altLang="en-US" dirty="0"/>
              <a:t> 하나라도 빠지면 자동로그인이 되지 않았다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자동 로그인에 </a:t>
            </a:r>
            <a:r>
              <a:rPr lang="en-US" altLang="ko-KR" dirty="0"/>
              <a:t>line.ini</a:t>
            </a:r>
            <a:r>
              <a:rPr lang="ko-KR" altLang="en-US" dirty="0"/>
              <a:t>만 </a:t>
            </a:r>
            <a:r>
              <a:rPr lang="ko-KR" altLang="en-US" dirty="0" err="1"/>
              <a:t>쓰는건</a:t>
            </a:r>
            <a:r>
              <a:rPr lang="ko-KR" altLang="en-US" dirty="0"/>
              <a:t> </a:t>
            </a:r>
            <a:r>
              <a:rPr lang="ko-KR" altLang="en-US" dirty="0" err="1"/>
              <a:t>아닐수도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적어도 </a:t>
            </a:r>
            <a:r>
              <a:rPr lang="en-US" altLang="ko-KR" dirty="0"/>
              <a:t>line.ini</a:t>
            </a:r>
            <a:r>
              <a:rPr lang="ko-KR" altLang="en-US" dirty="0"/>
              <a:t>를 </a:t>
            </a:r>
            <a:r>
              <a:rPr lang="ko-KR" altLang="en-US" dirty="0" err="1"/>
              <a:t>쓰는건</a:t>
            </a:r>
            <a:r>
              <a:rPr lang="ko-KR" altLang="en-US" dirty="0"/>
              <a:t> 확실한 상황</a:t>
            </a:r>
            <a:r>
              <a:rPr lang="en-US" altLang="ko-KR" dirty="0"/>
              <a:t>, </a:t>
            </a:r>
            <a:r>
              <a:rPr lang="ko-KR" altLang="en-US" dirty="0"/>
              <a:t>결국 프로그램 </a:t>
            </a:r>
            <a:r>
              <a:rPr lang="ko-KR" altLang="en-US" dirty="0" err="1"/>
              <a:t>실행중에</a:t>
            </a:r>
            <a:r>
              <a:rPr lang="ko-KR" altLang="en-US" dirty="0"/>
              <a:t> </a:t>
            </a:r>
            <a:r>
              <a:rPr lang="en-US" altLang="ko-KR" dirty="0"/>
              <a:t>line.ini</a:t>
            </a:r>
            <a:r>
              <a:rPr lang="ko-KR" altLang="en-US" dirty="0"/>
              <a:t>를 한번이라도 </a:t>
            </a:r>
            <a:r>
              <a:rPr lang="en-US" altLang="ko-KR" dirty="0"/>
              <a:t>open </a:t>
            </a:r>
            <a:r>
              <a:rPr lang="ko-KR" altLang="en-US" dirty="0"/>
              <a:t>할 것이고</a:t>
            </a:r>
            <a:r>
              <a:rPr lang="en-US" altLang="ko-KR" dirty="0"/>
              <a:t>, </a:t>
            </a:r>
            <a:r>
              <a:rPr lang="ko-KR" altLang="en-US" dirty="0" err="1"/>
              <a:t>그부분을</a:t>
            </a:r>
            <a:r>
              <a:rPr lang="ko-KR" altLang="en-US" dirty="0"/>
              <a:t> 찾아보는 쪽으로 방향을 잡았음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793A235-C44D-13A1-3A10-52537E68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2939"/>
            <a:ext cx="10816847" cy="16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_open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binary</a:t>
            </a:r>
            <a:r>
              <a:rPr lang="ko-KR" altLang="en-US" dirty="0"/>
              <a:t>파일에 있는 </a:t>
            </a:r>
            <a:r>
              <a:rPr lang="en-US" altLang="ko-KR" dirty="0"/>
              <a:t>open, </a:t>
            </a:r>
            <a:r>
              <a:rPr lang="en-US" altLang="ko-KR" dirty="0" err="1"/>
              <a:t>fopen</a:t>
            </a:r>
            <a:r>
              <a:rPr lang="en-US" altLang="ko-KR" dirty="0"/>
              <a:t>, </a:t>
            </a:r>
            <a:r>
              <a:rPr lang="en-US" altLang="ko-KR" dirty="0" err="1"/>
              <a:t>qfile</a:t>
            </a:r>
            <a:r>
              <a:rPr lang="en-US" altLang="ko-KR" dirty="0"/>
              <a:t>::open </a:t>
            </a:r>
            <a:r>
              <a:rPr lang="ko-KR" altLang="en-US" dirty="0"/>
              <a:t>주소에 </a:t>
            </a:r>
            <a:r>
              <a:rPr lang="en-US" altLang="ko-KR" dirty="0"/>
              <a:t>breakpoint</a:t>
            </a:r>
            <a:r>
              <a:rPr lang="ko-KR" altLang="en-US" dirty="0"/>
              <a:t>를 걸고 확인을 해봤음</a:t>
            </a:r>
            <a:endParaRPr lang="en-US" altLang="ko-KR" dirty="0"/>
          </a:p>
          <a:p>
            <a:r>
              <a:rPr lang="en-US" altLang="ko-KR" dirty="0"/>
              <a:t>_open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</a:t>
            </a:r>
            <a:r>
              <a:rPr lang="en-US" altLang="ko-KR" dirty="0"/>
              <a:t> 101b7863d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edb-wal</a:t>
            </a:r>
            <a:r>
              <a:rPr lang="en-US" altLang="ko-KR" dirty="0"/>
              <a:t> 101b7863d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db</a:t>
            </a:r>
            <a:r>
              <a:rPr lang="en-US" altLang="ko-KR" dirty="0"/>
              <a:t>/~~~.</a:t>
            </a:r>
            <a:r>
              <a:rPr lang="en-US" altLang="ko-KR" dirty="0" err="1"/>
              <a:t>edb-shm</a:t>
            </a:r>
            <a:r>
              <a:rPr lang="en-US" altLang="ko-KR" dirty="0"/>
              <a:t> 101b7863d</a:t>
            </a:r>
          </a:p>
          <a:p>
            <a:r>
              <a:rPr lang="en-US" altLang="ko-KR" dirty="0"/>
              <a:t>/dev/</a:t>
            </a:r>
            <a:r>
              <a:rPr lang="en-US" altLang="ko-KR" dirty="0" err="1"/>
              <a:t>urandom</a:t>
            </a:r>
            <a:r>
              <a:rPr lang="en-US" altLang="ko-KR" dirty="0"/>
              <a:t>./dev/random 101b5a07d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ldns.bin.m.a.c</a:t>
            </a:r>
            <a:r>
              <a:rPr lang="en-US" altLang="ko-KR" dirty="0"/>
              <a:t>./.</a:t>
            </a:r>
            <a:r>
              <a:rPr lang="en-US" altLang="ko-KR" dirty="0" err="1"/>
              <a:t>D.a.</a:t>
            </a:r>
            <a:r>
              <a:rPr lang="en-US" altLang="ko-KR" dirty="0"/>
              <a:t> 1015d41d7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/data/qcip_2.bin.ibrary 101a686cb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dinfo.bin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uinfo.bin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utsinfo</a:t>
            </a:r>
            <a:r>
              <a:rPr lang="en-US" altLang="ko-KR" dirty="0"/>
              <a:t>/common.dat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/data/lcache2.bin_ticket.bin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/data/ncache2.bin_ticket.bin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_fopen#2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10815320" cy="46640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fopen</a:t>
            </a:r>
            <a:endParaRPr lang="en-US" altLang="ko-KR" dirty="0"/>
          </a:p>
          <a:p>
            <a:r>
              <a:rPr lang="en-US" altLang="ko-KR" dirty="0"/>
              <a:t>///resource/</a:t>
            </a:r>
            <a:r>
              <a:rPr lang="en-US" altLang="ko-KR" dirty="0" err="1"/>
              <a:t>img</a:t>
            </a:r>
            <a:r>
              <a:rPr lang="en-US" altLang="ko-KR" dirty="0"/>
              <a:t>/basic/login/splash/dt_splash@2x.png</a:t>
            </a:r>
          </a:p>
          <a:p>
            <a:r>
              <a:rPr lang="en-US" altLang="ko-KR" dirty="0"/>
              <a:t>/private/var/folders/</a:t>
            </a:r>
            <a:r>
              <a:rPr lang="en-US" altLang="ko-KR" dirty="0" err="1"/>
              <a:t>qs</a:t>
            </a:r>
            <a:r>
              <a:rPr lang="en-US" altLang="ko-KR" dirty="0"/>
              <a:t>/d30b42n96qn79vwpcrwmts80000gn/T/jp.naver.line.mac/dt_splash@2x.png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/data/ncache2.bin_ticket.bin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/data/qci_2.bin</a:t>
            </a:r>
          </a:p>
          <a:p>
            <a:r>
              <a:rPr lang="en-US" altLang="ko-KR" dirty="0"/>
              <a:t>/users/user/</a:t>
            </a:r>
            <a:r>
              <a:rPr lang="en-US" altLang="ko-KR" dirty="0" err="1"/>
              <a:t>workpsace</a:t>
            </a:r>
            <a:r>
              <a:rPr lang="en-US" altLang="ko-KR" dirty="0"/>
              <a:t>/</a:t>
            </a:r>
            <a:r>
              <a:rPr lang="en-US" altLang="ko-KR" dirty="0" err="1"/>
              <a:t>openssl</a:t>
            </a:r>
            <a:r>
              <a:rPr lang="en-US" altLang="ko-KR" dirty="0"/>
              <a:t>/stage-x86_64/</a:t>
            </a:r>
            <a:r>
              <a:rPr lang="en-US" altLang="ko-KR" dirty="0" err="1"/>
              <a:t>ssl</a:t>
            </a:r>
            <a:r>
              <a:rPr lang="en-US" altLang="ko-KR" dirty="0"/>
              <a:t>/</a:t>
            </a:r>
            <a:r>
              <a:rPr lang="en-US" altLang="ko-KR" dirty="0" err="1"/>
              <a:t>openssl.cnf</a:t>
            </a:r>
            <a:endParaRPr lang="en-US" altLang="ko-KR" dirty="0"/>
          </a:p>
          <a:p>
            <a:r>
              <a:rPr lang="en-US" altLang="ko-KR" dirty="0"/>
              <a:t>/users/hit/library/containers/jp.naver.line.mac/data/library/containers/</a:t>
            </a:r>
            <a:r>
              <a:rPr lang="en-US" altLang="ko-KR" dirty="0" err="1"/>
              <a:t>jp.naver.line</a:t>
            </a:r>
            <a:r>
              <a:rPr lang="en-US" altLang="ko-KR" dirty="0"/>
              <a:t>/data/</a:t>
            </a:r>
            <a:r>
              <a:rPr lang="en-US" altLang="ko-KR" dirty="0" err="1"/>
              <a:t>ldns.bin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dinfo.bin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/data/cache//</a:t>
            </a:r>
            <a:r>
              <a:rPr lang="en-US" altLang="ko-KR" dirty="0" err="1"/>
              <a:t>uinfo.bin</a:t>
            </a:r>
            <a:endParaRPr lang="en-US" altLang="ko-KR" dirty="0"/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/data/lcache2.bin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/data/ncache2.bin</a:t>
            </a:r>
          </a:p>
          <a:p>
            <a:r>
              <a:rPr lang="en-US" altLang="ko-KR" dirty="0" err="1"/>
              <a:t>jp.naver.line</a:t>
            </a:r>
            <a:r>
              <a:rPr lang="en-US" altLang="ko-KR" dirty="0"/>
              <a:t>/data/qci_2.bin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39322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4222</TotalTime>
  <Words>1003</Words>
  <Application>Microsoft Office PowerPoint</Application>
  <PresentationFormat>와이드스크린</PresentationFormat>
  <Paragraphs>115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Line key management analysis</vt:lpstr>
      <vt:lpstr>이전 Conclusion</vt:lpstr>
      <vt:lpstr>이전 Future Work</vt:lpstr>
      <vt:lpstr>Contents</vt:lpstr>
      <vt:lpstr>Line.ini#1</vt:lpstr>
      <vt:lpstr>Line.ini#2</vt:lpstr>
      <vt:lpstr>_open</vt:lpstr>
      <vt:lpstr>_fopen#1</vt:lpstr>
      <vt:lpstr>_fopen#2</vt:lpstr>
      <vt:lpstr>_fopen#2</vt:lpstr>
      <vt:lpstr>QCOREAPPLICATION::exec()</vt:lpstr>
      <vt:lpstr>QTCORE’s _open#1</vt:lpstr>
      <vt:lpstr>QTCORE’s _open#2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179</cp:revision>
  <cp:lastPrinted>2016-11-28T00:53:03Z</cp:lastPrinted>
  <dcterms:created xsi:type="dcterms:W3CDTF">2019-03-02T03:50:50Z</dcterms:created>
  <dcterms:modified xsi:type="dcterms:W3CDTF">2022-07-15T07:43:35Z</dcterms:modified>
</cp:coreProperties>
</file>