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56" r:id="rId2"/>
    <p:sldId id="396" r:id="rId3"/>
    <p:sldId id="397" r:id="rId4"/>
    <p:sldId id="375" r:id="rId5"/>
    <p:sldId id="411" r:id="rId6"/>
    <p:sldId id="361" r:id="rId7"/>
    <p:sldId id="419" r:id="rId8"/>
    <p:sldId id="420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21" r:id="rId17"/>
    <p:sldId id="422" r:id="rId18"/>
    <p:sldId id="423" r:id="rId19"/>
    <p:sldId id="426" r:id="rId20"/>
    <p:sldId id="425" r:id="rId21"/>
    <p:sldId id="427" r:id="rId22"/>
    <p:sldId id="428" r:id="rId23"/>
    <p:sldId id="429" r:id="rId24"/>
    <p:sldId id="392" r:id="rId25"/>
    <p:sldId id="395" r:id="rId26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151AF-BBC9-4795-BE22-84E03D0C220D}" v="352" dt="2022-07-01T07:56:0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685" autoAdjust="0"/>
  </p:normalViewPr>
  <p:slideViewPr>
    <p:cSldViewPr snapToGrid="0">
      <p:cViewPr varScale="1">
        <p:scale>
          <a:sx n="67" d="100"/>
          <a:sy n="67" d="100"/>
        </p:scale>
        <p:origin x="58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zxcasd1545@gmail.com&#51060;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64decode.or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Line key management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July 28,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_fopen#1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fopen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ldns.bin.m.a.c</a:t>
            </a:r>
            <a:r>
              <a:rPr lang="en-US" altLang="ko-KR" dirty="0"/>
              <a:t>./.</a:t>
            </a:r>
            <a:r>
              <a:rPr lang="en-US" altLang="ko-KR" dirty="0" err="1"/>
              <a:t>D.a.</a:t>
            </a:r>
            <a:r>
              <a:rPr lang="en-US" altLang="ko-KR" dirty="0"/>
              <a:t> 1015d41d7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/data/qcip_2.bin.ibrary 101a686cb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dinfo.bin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uinfo.bin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utsinfo</a:t>
            </a:r>
            <a:r>
              <a:rPr lang="en-US" altLang="ko-KR" dirty="0"/>
              <a:t>/common.dat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/data/lcache2.bin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/data/lcache2.bin_ticket.bin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/data/ncache2.bin_ticket.bin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_fopen#2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fopen</a:t>
            </a:r>
            <a:endParaRPr lang="en-US" altLang="ko-KR" dirty="0"/>
          </a:p>
          <a:p>
            <a:r>
              <a:rPr lang="en-US" altLang="ko-KR" dirty="0"/>
              <a:t>///resource/</a:t>
            </a:r>
            <a:r>
              <a:rPr lang="en-US" altLang="ko-KR" dirty="0" err="1"/>
              <a:t>img</a:t>
            </a:r>
            <a:r>
              <a:rPr lang="en-US" altLang="ko-KR" dirty="0"/>
              <a:t>/basic/login/splash/dt_splash@2x.png</a:t>
            </a:r>
          </a:p>
          <a:p>
            <a:r>
              <a:rPr lang="en-US" altLang="ko-KR" dirty="0"/>
              <a:t>/private/var/folders/</a:t>
            </a:r>
            <a:r>
              <a:rPr lang="en-US" altLang="ko-KR" dirty="0" err="1"/>
              <a:t>qs</a:t>
            </a:r>
            <a:r>
              <a:rPr lang="en-US" altLang="ko-KR" dirty="0"/>
              <a:t>/d30b42n96qn79vwpcrwmts80000gn/T/jp.naver.line.mac/dt_splash@2x.png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/data/ncache2.bin_ticket.bin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/data/qci_2.bin</a:t>
            </a:r>
          </a:p>
          <a:p>
            <a:r>
              <a:rPr lang="en-US" altLang="ko-KR" dirty="0"/>
              <a:t>/users/user/</a:t>
            </a:r>
            <a:r>
              <a:rPr lang="en-US" altLang="ko-KR" dirty="0" err="1"/>
              <a:t>workpsace</a:t>
            </a:r>
            <a:r>
              <a:rPr lang="en-US" altLang="ko-KR" dirty="0"/>
              <a:t>/</a:t>
            </a:r>
            <a:r>
              <a:rPr lang="en-US" altLang="ko-KR" dirty="0" err="1"/>
              <a:t>openssl</a:t>
            </a:r>
            <a:r>
              <a:rPr lang="en-US" altLang="ko-KR" dirty="0"/>
              <a:t>/stage-x86_64/</a:t>
            </a:r>
            <a:r>
              <a:rPr lang="en-US" altLang="ko-KR" dirty="0" err="1"/>
              <a:t>ssl</a:t>
            </a:r>
            <a:r>
              <a:rPr lang="en-US" altLang="ko-KR" dirty="0"/>
              <a:t>/</a:t>
            </a:r>
            <a:r>
              <a:rPr lang="en-US" altLang="ko-KR" dirty="0" err="1"/>
              <a:t>openssl.cnf</a:t>
            </a:r>
            <a:endParaRPr lang="en-US" altLang="ko-KR" dirty="0"/>
          </a:p>
          <a:p>
            <a:r>
              <a:rPr lang="en-US" altLang="ko-KR" dirty="0"/>
              <a:t>/users/hit/library/containers/jp.naver.line.mac/data/library/containers/</a:t>
            </a:r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ldns.bin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dinfo.bin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uinfo.bin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/data/lcache2.bin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/data/qci_2.bin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3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_fopen#2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qfile</a:t>
            </a:r>
            <a:r>
              <a:rPr lang="en-US" altLang="ko-KR" dirty="0"/>
              <a:t>::open -&gt;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관련쪽</a:t>
            </a:r>
            <a:r>
              <a:rPr lang="ko-KR" altLang="en-US" dirty="0"/>
              <a:t> 파일 느낌</a:t>
            </a:r>
            <a:r>
              <a:rPr lang="en-US" altLang="ko-KR" dirty="0"/>
              <a:t>? </a:t>
            </a:r>
            <a:r>
              <a:rPr lang="ko-KR" altLang="en-US" dirty="0"/>
              <a:t>이 들었음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setting.style</a:t>
            </a:r>
            <a:endParaRPr lang="en-US" altLang="ko-KR" dirty="0"/>
          </a:p>
          <a:p>
            <a:r>
              <a:rPr lang="en-US" altLang="ko-KR" dirty="0"/>
              <a:t>///resource/data/emoji_icon.csv</a:t>
            </a:r>
          </a:p>
          <a:p>
            <a:r>
              <a:rPr lang="en-US" altLang="ko-KR" dirty="0"/>
              <a:t>///resource/data/src_main_reources_countries.txt</a:t>
            </a:r>
          </a:p>
          <a:p>
            <a:r>
              <a:rPr lang="en-US" altLang="ko-KR" dirty="0"/>
              <a:t>/users/hit/library/containers/jp.naver.line.mac/data/library/containers/</a:t>
            </a:r>
            <a:r>
              <a:rPr lang="en-US" altLang="ko-KR" dirty="0" err="1"/>
              <a:t>jp.naver.line</a:t>
            </a:r>
            <a:r>
              <a:rPr lang="en-US" altLang="ko-KR" dirty="0"/>
              <a:t>/data//</a:t>
            </a:r>
            <a:r>
              <a:rPr lang="en-US" altLang="ko-KR" dirty="0" err="1"/>
              <a:t>qt_dt_port_data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splashwindow.style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common.style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chatbg.style</a:t>
            </a:r>
            <a:endParaRPr lang="en-US" altLang="ko-KR" dirty="0"/>
          </a:p>
          <a:p>
            <a:r>
              <a:rPr lang="en-US" altLang="ko-KR" dirty="0"/>
              <a:t>///resource/style/basic/allin0newindow.style</a:t>
            </a:r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Mainlistitem.stlye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profileimage.style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timelinepanel.style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timelineposcommonpanel.style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QCOREAPPLICATION::exec()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하지만 원하던 </a:t>
            </a:r>
            <a:r>
              <a:rPr lang="en-US" altLang="ko-KR" dirty="0"/>
              <a:t>line.ini </a:t>
            </a:r>
            <a:r>
              <a:rPr lang="ko-KR" altLang="en-US" dirty="0"/>
              <a:t>파일을 </a:t>
            </a:r>
            <a:r>
              <a:rPr lang="ko-KR" altLang="en-US" dirty="0" err="1"/>
              <a:t>여는걸</a:t>
            </a:r>
            <a:r>
              <a:rPr lang="ko-KR" altLang="en-US" dirty="0"/>
              <a:t> 찾지 못해서</a:t>
            </a:r>
            <a:r>
              <a:rPr lang="en-US" altLang="ko-KR" dirty="0"/>
              <a:t>, line.ini</a:t>
            </a:r>
            <a:r>
              <a:rPr lang="ko-KR" altLang="en-US" dirty="0"/>
              <a:t>를 처음에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en-US" altLang="ko-KR" dirty="0"/>
              <a:t>open </a:t>
            </a:r>
            <a:r>
              <a:rPr lang="ko-KR" altLang="en-US" dirty="0"/>
              <a:t>할 때와 나중에 로그인을 위해서 읽을 때 </a:t>
            </a:r>
            <a:r>
              <a:rPr lang="en-US" altLang="ko-KR" dirty="0"/>
              <a:t>open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다 같은 프레임워크에서 오픈하지 않을까</a:t>
            </a:r>
            <a:r>
              <a:rPr lang="en-US" altLang="ko-KR" dirty="0"/>
              <a:t>? </a:t>
            </a:r>
            <a:r>
              <a:rPr lang="ko-KR" altLang="en-US" dirty="0"/>
              <a:t>생각을 해서 처음 쓰는 부분을 찾아봤음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line.ini</a:t>
            </a:r>
            <a:r>
              <a:rPr lang="ko-KR" altLang="en-US" dirty="0"/>
              <a:t>를 지우고 실행을 해보면서 어느 부분에서 </a:t>
            </a:r>
            <a:r>
              <a:rPr lang="en-US" altLang="ko-KR" dirty="0"/>
              <a:t>line.ini</a:t>
            </a:r>
            <a:r>
              <a:rPr lang="ko-KR" altLang="en-US" dirty="0"/>
              <a:t>가 처음 생기는지 확인해보았고</a:t>
            </a:r>
            <a:r>
              <a:rPr lang="en-US" altLang="ko-KR" dirty="0"/>
              <a:t>, </a:t>
            </a:r>
            <a:r>
              <a:rPr lang="ko-KR" altLang="en-US" dirty="0"/>
              <a:t>몇번의 삽질 결과 </a:t>
            </a:r>
            <a:r>
              <a:rPr lang="en-US" altLang="ko-KR" dirty="0" err="1"/>
              <a:t>QCOREApplication</a:t>
            </a:r>
            <a:r>
              <a:rPr lang="en-US" altLang="ko-KR" dirty="0"/>
              <a:t>::exec(void) </a:t>
            </a:r>
            <a:r>
              <a:rPr lang="ko-KR" altLang="en-US" dirty="0"/>
              <a:t>라는 것이 실행되면서 </a:t>
            </a:r>
            <a:r>
              <a:rPr lang="en-US" altLang="ko-KR" dirty="0"/>
              <a:t>line.ini</a:t>
            </a:r>
            <a:r>
              <a:rPr lang="ko-KR" altLang="en-US" dirty="0"/>
              <a:t>가 생기는 것을 확인</a:t>
            </a:r>
            <a:endParaRPr lang="en-US" altLang="ko-KR" dirty="0"/>
          </a:p>
          <a:p>
            <a:r>
              <a:rPr lang="ko-KR" altLang="en-US" dirty="0"/>
              <a:t>해당 함수가 포함되는 프레임워크는 </a:t>
            </a:r>
            <a:r>
              <a:rPr lang="en-US" altLang="ko-KR" dirty="0" err="1"/>
              <a:t>qtcore</a:t>
            </a:r>
            <a:r>
              <a:rPr lang="ko-KR" altLang="en-US" dirty="0"/>
              <a:t>인걸 확인해서 해당 프레임워크의 </a:t>
            </a:r>
            <a:r>
              <a:rPr lang="en-US" altLang="ko-KR" dirty="0"/>
              <a:t>_open</a:t>
            </a:r>
            <a:r>
              <a:rPr lang="ko-KR" altLang="en-US" dirty="0"/>
              <a:t>에 브레이크포인트를 걸어보았다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QTCORE’s _open#1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원래 여는 항목을 모두 기록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저장을 </a:t>
            </a:r>
            <a:r>
              <a:rPr lang="ko-KR" altLang="en-US" dirty="0" err="1"/>
              <a:t>안해서</a:t>
            </a:r>
            <a:r>
              <a:rPr lang="ko-KR" altLang="en-US" dirty="0"/>
              <a:t> 모든 리스트를 </a:t>
            </a:r>
            <a:r>
              <a:rPr lang="ko-KR" altLang="en-US" dirty="0" err="1"/>
              <a:t>쓸순</a:t>
            </a:r>
            <a:r>
              <a:rPr lang="ko-KR" altLang="en-US" dirty="0"/>
              <a:t> 없지만</a:t>
            </a:r>
            <a:r>
              <a:rPr lang="en-US" altLang="ko-KR" dirty="0"/>
              <a:t>, line.ini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여는것을</a:t>
            </a:r>
            <a:r>
              <a:rPr lang="ko-KR" altLang="en-US" dirty="0"/>
              <a:t> 확인했다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Syncconfile</a:t>
            </a:r>
            <a:r>
              <a:rPr lang="ko-KR" altLang="en-US" dirty="0"/>
              <a:t>이라는 함수가</a:t>
            </a:r>
            <a:r>
              <a:rPr lang="en-US" altLang="ko-KR" dirty="0"/>
              <a:t>, </a:t>
            </a:r>
            <a:r>
              <a:rPr lang="ko-KR" altLang="en-US" dirty="0"/>
              <a:t>기록할 값을 특정방법으로 받아서</a:t>
            </a:r>
            <a:r>
              <a:rPr lang="en-US" altLang="ko-KR" dirty="0"/>
              <a:t>, </a:t>
            </a:r>
            <a:r>
              <a:rPr lang="en-US" altLang="ko-KR" dirty="0" err="1"/>
              <a:t>writeinifile</a:t>
            </a:r>
            <a:r>
              <a:rPr lang="ko-KR" altLang="en-US" dirty="0"/>
              <a:t>이라는 함수에 </a:t>
            </a:r>
            <a:r>
              <a:rPr lang="en-US" altLang="ko-KR" dirty="0" err="1"/>
              <a:t>qbytearray</a:t>
            </a:r>
            <a:r>
              <a:rPr lang="ko-KR" altLang="en-US" dirty="0"/>
              <a:t> </a:t>
            </a:r>
            <a:r>
              <a:rPr lang="en-US" altLang="ko-KR" dirty="0"/>
              <a:t>**</a:t>
            </a:r>
            <a:r>
              <a:rPr lang="ko-KR" altLang="en-US" dirty="0"/>
              <a:t>을 넘겨줘서 기록하는 것으로 보였고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아쉽게도 이 프레임워크로는 </a:t>
            </a:r>
            <a:r>
              <a:rPr lang="en-US" altLang="ko-KR" dirty="0"/>
              <a:t>line.ini</a:t>
            </a:r>
            <a:r>
              <a:rPr lang="ko-KR" altLang="en-US" dirty="0"/>
              <a:t>을 갱신만 해주는 듯 했고</a:t>
            </a:r>
            <a:r>
              <a:rPr lang="en-US" altLang="ko-KR" dirty="0"/>
              <a:t>, </a:t>
            </a:r>
            <a:r>
              <a:rPr lang="ko-KR" altLang="en-US" dirty="0"/>
              <a:t>그래도 </a:t>
            </a:r>
            <a:r>
              <a:rPr lang="en-US" altLang="ko-KR" dirty="0"/>
              <a:t>write</a:t>
            </a:r>
            <a:r>
              <a:rPr lang="ko-KR" altLang="en-US" dirty="0"/>
              <a:t>하는 부분을 파보는 것도 의미가 있을 것 같다고 생각했음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0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QTCORE’s _open#2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258F11-4044-B76C-706E-9D47ECC9B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085"/>
            <a:ext cx="6080760" cy="3831635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CF1DD4-8D06-7023-4AA7-5CA2BB328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3280" y="2008693"/>
            <a:ext cx="441960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실재로 이렇게 값이 쓰여지는 것을 확인</a:t>
            </a:r>
            <a:endParaRPr lang="en-US" altLang="ko-KR" dirty="0"/>
          </a:p>
          <a:p>
            <a:r>
              <a:rPr lang="en-US" altLang="ko-KR" dirty="0" err="1"/>
              <a:t>Bt</a:t>
            </a:r>
            <a:r>
              <a:rPr lang="ko-KR" altLang="en-US" dirty="0"/>
              <a:t> 로 이전 함수를 확인해서 뒷부분에 </a:t>
            </a:r>
            <a:r>
              <a:rPr lang="en-US" altLang="ko-KR" dirty="0"/>
              <a:t>breakpoint</a:t>
            </a:r>
            <a:r>
              <a:rPr lang="ko-KR" altLang="en-US" dirty="0"/>
              <a:t>를 찍고 따라가면 해당 값이 어떻게 나오는지 </a:t>
            </a:r>
            <a:r>
              <a:rPr lang="ko-KR" altLang="en-US" dirty="0" err="1"/>
              <a:t>확인할수</a:t>
            </a:r>
            <a:r>
              <a:rPr lang="ko-KR" altLang="en-US" dirty="0"/>
              <a:t> </a:t>
            </a:r>
            <a:r>
              <a:rPr lang="ko-KR" altLang="en-US" dirty="0" err="1"/>
              <a:t>있지않을까</a:t>
            </a:r>
            <a:r>
              <a:rPr lang="en-US" altLang="ko-KR" dirty="0"/>
              <a:t>?</a:t>
            </a:r>
            <a:r>
              <a:rPr lang="ko-KR" altLang="en-US" dirty="0"/>
              <a:t>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파일이 앱을 처음 </a:t>
            </a:r>
            <a:r>
              <a:rPr lang="ko-KR" altLang="en-US" dirty="0" err="1"/>
              <a:t>시작할때</a:t>
            </a:r>
            <a:r>
              <a:rPr lang="ko-KR" altLang="en-US" dirty="0"/>
              <a:t> 나오는 </a:t>
            </a:r>
            <a:r>
              <a:rPr lang="en-US" altLang="ko-KR" dirty="0"/>
              <a:t>line.ini </a:t>
            </a:r>
            <a:r>
              <a:rPr lang="ko-KR" altLang="en-US" dirty="0"/>
              <a:t>파일인데</a:t>
            </a:r>
            <a:r>
              <a:rPr lang="en-US" altLang="ko-KR" dirty="0"/>
              <a:t>, </a:t>
            </a:r>
            <a:r>
              <a:rPr lang="ko-KR" altLang="en-US" dirty="0"/>
              <a:t>로그인을 하면서 갱신하는 것도 이 함수로 하는 것으로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92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</a:t>
            </a:r>
            <a:r>
              <a:rPr lang="ko-KR" altLang="en-US" dirty="0"/>
              <a:t>하는 부분 분석에 대한 효용성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아무래도 </a:t>
            </a:r>
            <a:r>
              <a:rPr lang="en-US" altLang="ko-KR" dirty="0"/>
              <a:t>write</a:t>
            </a:r>
            <a:r>
              <a:rPr lang="ko-KR" altLang="en-US" dirty="0"/>
              <a:t>하는 부분에서 그냥 서버에서 받은 내용을 그대로 쓸 가능성이 있고</a:t>
            </a:r>
            <a:r>
              <a:rPr lang="en-US" altLang="ko-KR" dirty="0"/>
              <a:t>, </a:t>
            </a:r>
            <a:r>
              <a:rPr lang="en-US" altLang="ko-KR" dirty="0" err="1"/>
              <a:t>ida</a:t>
            </a:r>
            <a:r>
              <a:rPr lang="ko-KR" altLang="en-US" dirty="0"/>
              <a:t>로 코드 분석해서 보는게 쉽지 않아 가성비 측면에서</a:t>
            </a:r>
            <a:r>
              <a:rPr lang="en-US" altLang="ko-KR" dirty="0"/>
              <a:t> </a:t>
            </a:r>
            <a:r>
              <a:rPr lang="ko-KR" altLang="en-US" dirty="0"/>
              <a:t>어렵게 </a:t>
            </a:r>
            <a:r>
              <a:rPr lang="en-US" altLang="ko-KR" dirty="0"/>
              <a:t>read </a:t>
            </a:r>
            <a:r>
              <a:rPr lang="ko-KR" altLang="en-US" dirty="0"/>
              <a:t>하는 부분을 분석해보는 것보다는 다른 진입점을 찾아보는게 더 좋다고 판단 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4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진입점</a:t>
            </a:r>
            <a:r>
              <a:rPr lang="ko-KR" altLang="en-US" dirty="0"/>
              <a:t> 찾아보기 </a:t>
            </a:r>
            <a:r>
              <a:rPr lang="en-US" altLang="ko-KR" dirty="0"/>
              <a:t>– 1. network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그래서 생각해본 방법이</a:t>
            </a:r>
            <a:r>
              <a:rPr lang="en-US" altLang="ko-KR" dirty="0"/>
              <a:t>, </a:t>
            </a:r>
            <a:r>
              <a:rPr lang="en-US" altLang="ko-KR" dirty="0" err="1"/>
              <a:t>wireshark</a:t>
            </a:r>
            <a:r>
              <a:rPr lang="ko-KR" altLang="en-US" dirty="0"/>
              <a:t>로 필터를 걸어 놓고</a:t>
            </a:r>
            <a:r>
              <a:rPr lang="en-US" altLang="ko-KR" dirty="0"/>
              <a:t>, debugger</a:t>
            </a:r>
            <a:r>
              <a:rPr lang="ko-KR" altLang="en-US" dirty="0"/>
              <a:t>로 </a:t>
            </a:r>
            <a:r>
              <a:rPr lang="en-US" altLang="ko-KR" dirty="0"/>
              <a:t>step over</a:t>
            </a:r>
            <a:r>
              <a:rPr lang="ko-KR" altLang="en-US" dirty="0"/>
              <a:t> 찍으면서 </a:t>
            </a:r>
            <a:r>
              <a:rPr lang="en-US" altLang="ko-KR" dirty="0" err="1"/>
              <a:t>packe</a:t>
            </a:r>
            <a:r>
              <a:rPr lang="ko-KR" altLang="en-US" dirty="0"/>
              <a:t>이 보내 </a:t>
            </a:r>
            <a:r>
              <a:rPr lang="ko-KR" altLang="en-US" dirty="0" err="1"/>
              <a:t>질때</a:t>
            </a:r>
            <a:r>
              <a:rPr lang="ko-KR" altLang="en-US" dirty="0"/>
              <a:t> 그 근처를 파보는 방법을 선택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1~2</a:t>
            </a:r>
            <a:r>
              <a:rPr lang="ko-KR" altLang="en-US" dirty="0"/>
              <a:t>일 삽질을 해보니 함수 다이나믹 로딩 등의 과정으로 인해 너무 노가다 일 것 같아서 포기 했음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5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진입점</a:t>
            </a:r>
            <a:r>
              <a:rPr lang="ko-KR" altLang="en-US" dirty="0"/>
              <a:t> 찾아보기 </a:t>
            </a:r>
            <a:r>
              <a:rPr lang="en-US" altLang="ko-KR" dirty="0"/>
              <a:t>– 2. </a:t>
            </a:r>
            <a:r>
              <a:rPr lang="en-US" altLang="ko-KR" dirty="0" err="1"/>
              <a:t>userid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사실 이제 괜찮은 방법이 생각이  </a:t>
            </a:r>
            <a:r>
              <a:rPr lang="ko-KR" altLang="en-US" dirty="0" err="1"/>
              <a:t>안나서</a:t>
            </a:r>
            <a:r>
              <a:rPr lang="ko-KR" altLang="en-US" dirty="0"/>
              <a:t> 고민해보다가 첫번째 발표에서 얘기했던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부분을 보기로 결정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dirty="0"/>
              <a:t>v4 = sub_101546CD0(v42, "userId");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122110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해당 함수의 결과값으로 </a:t>
            </a:r>
            <a:r>
              <a:rPr lang="en-US" altLang="ko-KR" dirty="0"/>
              <a:t>user id</a:t>
            </a:r>
            <a:r>
              <a:rPr lang="ko-KR" altLang="en-US" dirty="0"/>
              <a:t>가 나오게 되는데 해당 </a:t>
            </a:r>
            <a:r>
              <a:rPr lang="en-US" altLang="ko-KR" dirty="0" err="1"/>
              <a:t>userid</a:t>
            </a:r>
            <a:r>
              <a:rPr lang="ko-KR" altLang="en-US" dirty="0"/>
              <a:t>가 어디서 나오는지 찾아봤는데 </a:t>
            </a:r>
            <a:r>
              <a:rPr lang="en-US" altLang="ko-KR" dirty="0"/>
              <a:t>v42</a:t>
            </a:r>
            <a:r>
              <a:rPr lang="ko-KR" altLang="en-US" dirty="0"/>
              <a:t>가 </a:t>
            </a:r>
            <a:r>
              <a:rPr lang="en-US" altLang="ko-KR" dirty="0"/>
              <a:t>map? Dictionary</a:t>
            </a:r>
            <a:r>
              <a:rPr lang="ko-KR" altLang="en-US" dirty="0"/>
              <a:t>같은 구조체였고  </a:t>
            </a:r>
            <a:r>
              <a:rPr lang="ko-KR" altLang="en-US" dirty="0" err="1"/>
              <a:t>이함수가</a:t>
            </a:r>
            <a:r>
              <a:rPr lang="ko-KR" altLang="en-US" dirty="0"/>
              <a:t> 거기서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라는 키의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err="1"/>
              <a:t>들고오는</a:t>
            </a:r>
            <a:r>
              <a:rPr lang="ko-KR" altLang="en-US" dirty="0"/>
              <a:t> 것으로 </a:t>
            </a:r>
            <a:r>
              <a:rPr lang="ko-KR" altLang="en-US" dirty="0" err="1"/>
              <a:t>보엿음</a:t>
            </a:r>
            <a:r>
              <a:rPr lang="ko-KR" altLang="en-US" dirty="0"/>
              <a:t> 실재로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뒤쪽의 주소를 </a:t>
            </a:r>
            <a:r>
              <a:rPr lang="ko-KR" altLang="en-US" dirty="0" err="1"/>
              <a:t>읽어와보면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zxcasd1545@gmail.com</a:t>
            </a:r>
            <a:r>
              <a:rPr lang="ko-KR" altLang="en-US" dirty="0">
                <a:hlinkClick r:id="rId2"/>
              </a:rPr>
              <a:t>이</a:t>
            </a:r>
            <a:r>
              <a:rPr lang="ko-KR" altLang="en-US" dirty="0"/>
              <a:t> </a:t>
            </a:r>
            <a:r>
              <a:rPr lang="ko-KR" altLang="en-US" dirty="0" err="1"/>
              <a:t>들어있는걸</a:t>
            </a:r>
            <a:r>
              <a:rPr lang="ko-KR" altLang="en-US" dirty="0"/>
              <a:t> 볼 수 있었다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ABDF0D-C495-2E17-5BAA-F25DFB77D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8" y="2548889"/>
            <a:ext cx="7086964" cy="36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로그인에 </a:t>
            </a:r>
            <a:r>
              <a:rPr lang="en-US" altLang="ko-KR" dirty="0"/>
              <a:t>line.ini</a:t>
            </a:r>
            <a:r>
              <a:rPr lang="ko-KR" altLang="en-US" dirty="0" err="1"/>
              <a:t>를</a:t>
            </a:r>
            <a:r>
              <a:rPr lang="ko-KR" altLang="en-US" dirty="0"/>
              <a:t> 사용하는 것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V42 </a:t>
            </a:r>
            <a:r>
              <a:rPr lang="ko-KR" altLang="en-US" dirty="0"/>
              <a:t>추적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C85B067-5EA2-0833-C8D7-6EA8541F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787265"/>
          </a:xfrm>
        </p:spPr>
        <p:txBody>
          <a:bodyPr>
            <a:normAutofit/>
          </a:bodyPr>
          <a:lstStyle/>
          <a:p>
            <a:r>
              <a:rPr lang="en-US" altLang="ko-KR" dirty="0"/>
              <a:t>V42</a:t>
            </a:r>
            <a:r>
              <a:rPr lang="ko-KR" altLang="en-US" dirty="0"/>
              <a:t>를 추적해보다가 </a:t>
            </a:r>
            <a:r>
              <a:rPr lang="en-US" altLang="ko-KR" dirty="0"/>
              <a:t>qword_104bb32b8</a:t>
            </a:r>
            <a:r>
              <a:rPr lang="ko-KR" altLang="en-US" dirty="0"/>
              <a:t>이라는 것을 찾았는데 해당 값을 </a:t>
            </a:r>
            <a:r>
              <a:rPr lang="en-US" altLang="ko-KR" dirty="0" err="1"/>
              <a:t>dword</a:t>
            </a:r>
            <a:r>
              <a:rPr lang="en-US" altLang="ko-KR" dirty="0"/>
              <a:t> **</a:t>
            </a:r>
            <a:r>
              <a:rPr lang="ko-KR" altLang="en-US" dirty="0"/>
              <a:t>을 받길래 확인해봤더니 </a:t>
            </a:r>
            <a:r>
              <a:rPr lang="en-US" altLang="ko-KR" dirty="0"/>
              <a:t>(global, user, </a:t>
            </a:r>
            <a:r>
              <a:rPr lang="en-US" altLang="ko-KR" dirty="0" err="1"/>
              <a:t>sz</a:t>
            </a:r>
            <a:r>
              <a:rPr lang="en-US" altLang="ko-KR" dirty="0"/>
              <a:t>, </a:t>
            </a:r>
            <a:r>
              <a:rPr lang="en-US" altLang="ko-KR" dirty="0" err="1"/>
              <a:t>scaleratio</a:t>
            </a:r>
            <a:r>
              <a:rPr lang="en-US" altLang="ko-KR" dirty="0"/>
              <a:t>, </a:t>
            </a:r>
            <a:r>
              <a:rPr lang="en-US" altLang="ko-KR" dirty="0" err="1"/>
              <a:t>last_updated_version</a:t>
            </a:r>
            <a:r>
              <a:rPr lang="en-US" altLang="ko-KR" dirty="0"/>
              <a:t>, last_notify,_</a:t>
            </a:r>
            <a:r>
              <a:rPr lang="en-US" altLang="ko-KR" dirty="0" err="1"/>
              <a:t>updated_version</a:t>
            </a:r>
            <a:r>
              <a:rPr lang="en-US" altLang="ko-KR" dirty="0"/>
              <a:t>, mid, </a:t>
            </a:r>
            <a:r>
              <a:rPr lang="en-US" altLang="ko-KR" dirty="0" err="1"/>
              <a:t>kls</a:t>
            </a:r>
            <a:r>
              <a:rPr lang="en-US" altLang="ko-KR" dirty="0"/>
              <a:t>, up, </a:t>
            </a:r>
            <a:r>
              <a:rPr lang="en-US" altLang="ko-KR" dirty="0" err="1"/>
              <a:t>lrst</a:t>
            </a:r>
            <a:r>
              <a:rPr lang="en-US" altLang="ko-KR" dirty="0"/>
              <a:t>, </a:t>
            </a:r>
            <a:r>
              <a:rPr lang="en-US" altLang="ko-KR" dirty="0" err="1"/>
              <a:t>acf</a:t>
            </a:r>
            <a:r>
              <a:rPr lang="en-US" altLang="ko-KR" dirty="0"/>
              <a:t>, </a:t>
            </a:r>
            <a:r>
              <a:rPr lang="en-US" altLang="ko-KR" dirty="0" err="1"/>
              <a:t>racf</a:t>
            </a:r>
            <a:r>
              <a:rPr lang="en-US" altLang="ko-KR" dirty="0"/>
              <a:t>, </a:t>
            </a:r>
            <a:r>
              <a:rPr lang="en-US" altLang="ko-KR" dirty="0" err="1"/>
              <a:t>qacf</a:t>
            </a:r>
            <a:r>
              <a:rPr lang="en-US" altLang="ko-KR" dirty="0"/>
              <a:t>, </a:t>
            </a:r>
            <a:r>
              <a:rPr lang="en-US" altLang="ko-KR" dirty="0" err="1"/>
              <a:t>email_login</a:t>
            </a:r>
            <a:r>
              <a:rPr lang="en-US" altLang="ko-KR" dirty="0"/>
              <a:t>, </a:t>
            </a:r>
            <a:r>
              <a:rPr lang="en-US" altLang="ko-KR" dirty="0" err="1"/>
              <a:t>update_check_interval</a:t>
            </a:r>
            <a:r>
              <a:rPr lang="en-US" altLang="ko-KR" dirty="0"/>
              <a:t>, </a:t>
            </a:r>
            <a:r>
              <a:rPr lang="en-US" altLang="ko-KR" dirty="0" err="1"/>
              <a:t>auto_lockmode_time</a:t>
            </a:r>
            <a:r>
              <a:rPr lang="en-US" altLang="ko-KR" dirty="0"/>
              <a:t>, </a:t>
            </a:r>
            <a:r>
              <a:rPr lang="en-US" altLang="ko-KR" dirty="0" err="1"/>
              <a:t>lockscreen_alert</a:t>
            </a:r>
            <a:r>
              <a:rPr lang="en-US" altLang="ko-KR" dirty="0"/>
              <a:t>) string </a:t>
            </a:r>
            <a:r>
              <a:rPr lang="ko-KR" altLang="en-US" dirty="0"/>
              <a:t>들이 들어있었고</a:t>
            </a:r>
            <a:endParaRPr lang="en-US" altLang="ko-KR" dirty="0"/>
          </a:p>
          <a:p>
            <a:r>
              <a:rPr lang="en-US" altLang="ko-KR" dirty="0" err="1"/>
              <a:t>Lrst</a:t>
            </a:r>
            <a:r>
              <a:rPr lang="ko-KR" altLang="en-US" dirty="0"/>
              <a:t>가 있길래 해당 값에 </a:t>
            </a:r>
            <a:r>
              <a:rPr lang="en-US" altLang="ko-KR" dirty="0" err="1"/>
              <a:t>xref</a:t>
            </a:r>
            <a:r>
              <a:rPr lang="ko-KR" altLang="en-US" dirty="0"/>
              <a:t>를 걸어서 해당 값을 쓰는 함수와 같이 들어가는 인자들을 정리 해봤고</a:t>
            </a:r>
            <a:r>
              <a:rPr lang="en-US" altLang="ko-KR" dirty="0"/>
              <a:t>, </a:t>
            </a:r>
            <a:r>
              <a:rPr lang="ko-KR" altLang="en-US" dirty="0"/>
              <a:t>관심 있는 부분은 표시를 하고 상위 함수도 기록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319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" y="37415"/>
            <a:ext cx="10515600" cy="1325563"/>
          </a:xfrm>
        </p:spPr>
        <p:txBody>
          <a:bodyPr/>
          <a:lstStyle/>
          <a:p>
            <a:r>
              <a:rPr lang="ko-KR" altLang="en-US" dirty="0"/>
              <a:t>정리 결과</a:t>
            </a:r>
            <a:r>
              <a:rPr lang="en-US" altLang="ko-KR" dirty="0"/>
              <a:t>#1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2AEA5-A7A6-838F-501D-AE02E1F1955E}"/>
              </a:ext>
            </a:extLst>
          </p:cNvPr>
          <p:cNvSpPr txBox="1"/>
          <p:nvPr/>
        </p:nvSpPr>
        <p:spPr>
          <a:xfrm>
            <a:off x="163830" y="911275"/>
            <a:ext cx="112233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qword_104bb32f0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0x10ed65690: 01 00 00 00 03 00 00 00 04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0x10ed656a0: 18 00 00 00 00 00 00 00 6b 00 6c 00 73 00 00 00  ........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k.l.s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qword_104bb32d0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0x10ed655a0: 01 00 00 00 0a 00 00 00 0b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0x10ed655b0: 18 00 00 00 00 00 00 00 73 00 63 00 61 00 6c 00  ........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s.c.a.l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0x10ed655c0: 65 00 52 00 61 00 74 00 69 00 6f 00 00 00 00 00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e.R.a.t.i.o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.....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qword_104bb39c0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0x10ed69560: 01 00 00 00 09 00 00 00 0a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0x10ed69570: 18 00 00 00 00 00 00 00 61 00 70 00 70 00 5f 00  ........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a.p.p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._.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0x10ed69580: 74 00 68 00 65 00 6d 00 65 00 00 00 00 00 00 00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t.h.e.m.e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.......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sub_100940330 -&gt;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last_login_type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///// qword_104bb37e0 /////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0x10ed68310: 01 00 00 00 0f 00 00 00 10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0x10ed68320: 18 00 00 00 00 00 00 00 6c 00 61 00 73 00 74 00  ........l.a.s.t.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0x10ed68330: 5f 00 6c 00 6f 00 67 00 69 00 6e 00 5f 00 74 00  _.l.o.g.i.n._.t.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0x10ed68340: 79 00 70 00 65 00 00 00 00 00 00 00 00 00 00 00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y.p.e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...........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6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" y="37415"/>
            <a:ext cx="10515600" cy="1325563"/>
          </a:xfrm>
        </p:spPr>
        <p:txBody>
          <a:bodyPr/>
          <a:lstStyle/>
          <a:p>
            <a:r>
              <a:rPr lang="ko-KR" altLang="en-US" dirty="0"/>
              <a:t>정리 결과</a:t>
            </a:r>
            <a:r>
              <a:rPr lang="en-US" altLang="ko-KR" dirty="0"/>
              <a:t>#2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2AEA5-A7A6-838F-501D-AE02E1F1955E}"/>
              </a:ext>
            </a:extLst>
          </p:cNvPr>
          <p:cNvSpPr txBox="1"/>
          <p:nvPr/>
        </p:nvSpPr>
        <p:spPr>
          <a:xfrm>
            <a:off x="163830" y="911275"/>
            <a:ext cx="112233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0" dirty="0">
                <a:effectLst/>
                <a:latin typeface="Consolas" panose="020B0609020204030204" pitchFamily="49" charset="0"/>
              </a:rPr>
              <a:t>qword_104bb32f0</a:t>
            </a:r>
          </a:p>
          <a:p>
            <a:r>
              <a:rPr lang="it-IT" altLang="ko-KR" b="0" dirty="0">
                <a:effectLst/>
                <a:latin typeface="Consolas" panose="020B0609020204030204" pitchFamily="49" charset="0"/>
              </a:rPr>
              <a:t>0x10ed65690: 01 00 00 00 03 00 00 00 04 00 00 00 00 00 00 00  ................</a:t>
            </a:r>
          </a:p>
          <a:p>
            <a:r>
              <a:rPr lang="it-IT" altLang="ko-KR" b="0" dirty="0">
                <a:effectLst/>
                <a:latin typeface="Consolas" panose="020B0609020204030204" pitchFamily="49" charset="0"/>
              </a:rPr>
              <a:t>0x10ed656a0: 18 00 00 00 00 00 00 00 6b 00 6c 00 73 00 00 00  ........k.l.s...</a:t>
            </a:r>
          </a:p>
          <a:p>
            <a:br>
              <a:rPr lang="it-IT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ub_1009423d0 -&gt;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lrst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///// qword_104bb3300 //////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0x10ed656d0: 01 00 00 00 04 00 00 00 05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0x10ed656e0: 18 00 00 00 00 00 00 00 6c 00 72 00 73 00 74 00  ........l.r.s.t.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qword_104bb3358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0x10ed65930: 02 00 00 00 08 00 00 00 09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0x10ed65940: 18 00 00 00 00 00 00 00 6c 00 61 00 6e 00 67 00  ........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l.a.n.g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0x10ed65950: 75 00 61 00 67 00 65 00 00 00 00 00 00 00 00 00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u.a.g.e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.........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qword_104bb32d0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0x10ed655a0: 01 00 00 00 0a 00 00 00 0b 00 00 00 00 00 00 00  ................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0x10ed655b0: 18 00 00 00 00 00 00 00 73 00 63 00 61 00 6c 00  ........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s.c.a.l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0x10ed655c0: 65 00 52 00 61 00 74 00 69 00 6f 00 00 00 00 00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e.R.a.t.i.o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.....</a:t>
            </a:r>
            <a:endParaRPr lang="it-IT" altLang="ko-KR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42" y="437984"/>
            <a:ext cx="10515600" cy="1325563"/>
          </a:xfrm>
        </p:spPr>
        <p:txBody>
          <a:bodyPr/>
          <a:lstStyle/>
          <a:p>
            <a:r>
              <a:rPr lang="ko-KR" altLang="en-US" dirty="0"/>
              <a:t>정리 결과</a:t>
            </a:r>
            <a:r>
              <a:rPr lang="en-US" altLang="ko-KR" dirty="0"/>
              <a:t>#3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DC5E72-FC93-8A3B-8AFA-B84F5740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787265"/>
          </a:xfrm>
        </p:spPr>
        <p:txBody>
          <a:bodyPr>
            <a:normAutofit/>
          </a:bodyPr>
          <a:lstStyle/>
          <a:p>
            <a:r>
              <a:rPr lang="ko-KR" altLang="en-US" dirty="0"/>
              <a:t>대충 이렇게 정리를 했고 </a:t>
            </a:r>
            <a:r>
              <a:rPr lang="en-US" altLang="ko-KR" dirty="0" err="1"/>
              <a:t>lrst</a:t>
            </a:r>
            <a:r>
              <a:rPr lang="en-US" altLang="ko-KR" dirty="0"/>
              <a:t>, </a:t>
            </a:r>
            <a:r>
              <a:rPr lang="en-US" altLang="ko-KR" dirty="0" err="1"/>
              <a:t>kls</a:t>
            </a:r>
            <a:r>
              <a:rPr lang="en-US" altLang="ko-KR" dirty="0"/>
              <a:t> </a:t>
            </a:r>
            <a:r>
              <a:rPr lang="ko-KR" altLang="en-US" dirty="0"/>
              <a:t>쪽에 </a:t>
            </a:r>
            <a:r>
              <a:rPr lang="en-US" altLang="ko-KR" dirty="0" err="1"/>
              <a:t>xref</a:t>
            </a:r>
            <a:r>
              <a:rPr lang="ko-KR" altLang="en-US"/>
              <a:t>를 걸어서 근처를 확인해볼 생각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9788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Lrst</a:t>
            </a:r>
            <a:r>
              <a:rPr lang="en-US" altLang="ko-KR" dirty="0"/>
              <a:t> </a:t>
            </a:r>
            <a:r>
              <a:rPr lang="ko-KR" altLang="en-US" dirty="0"/>
              <a:t>처리과정 분석</a:t>
            </a:r>
            <a:endParaRPr lang="en-US" altLang="ko-KR" dirty="0"/>
          </a:p>
          <a:p>
            <a:r>
              <a:rPr lang="ko-KR" altLang="en-US" dirty="0"/>
              <a:t>추가로 서버에 </a:t>
            </a:r>
            <a:r>
              <a:rPr lang="ko-KR" altLang="en-US" dirty="0" err="1"/>
              <a:t>뭐보내는지</a:t>
            </a:r>
            <a:r>
              <a:rPr lang="ko-KR" altLang="en-US" dirty="0"/>
              <a:t> 확인해보기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i="0" u="none" strike="noStrike" dirty="0" err="1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꺼내오는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 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email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과 비밀번호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?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처럼 생긴 것이 어디에 저장되는지 파악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Line.ini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  <a:r>
              <a:rPr lang="ko-KR" altLang="en-US" dirty="0"/>
              <a:t> </a:t>
            </a:r>
            <a:r>
              <a:rPr lang="en-US" altLang="ko-KR" dirty="0"/>
              <a:t>login</a:t>
            </a:r>
          </a:p>
          <a:p>
            <a:r>
              <a:rPr lang="en-US" altLang="ko-KR" dirty="0"/>
              <a:t>File open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en-US" altLang="ko-KR" dirty="0"/>
              <a:t>New entry point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Line.ini#1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https://www.base64decode.org/</a:t>
            </a:r>
            <a:r>
              <a:rPr lang="en-US" altLang="ko-KR" dirty="0"/>
              <a:t> </a:t>
            </a:r>
            <a:r>
              <a:rPr lang="ko-KR" altLang="en-US" dirty="0"/>
              <a:t>사이트를 이용해서 이런저런 방법으로 </a:t>
            </a:r>
            <a:r>
              <a:rPr lang="en-US" altLang="ko-KR" dirty="0"/>
              <a:t>encode decode</a:t>
            </a:r>
            <a:r>
              <a:rPr lang="ko-KR" altLang="en-US" dirty="0"/>
              <a:t>를 돌려보았는데 유의미한 결과는 보이지 않았음</a:t>
            </a:r>
            <a:endParaRPr lang="en-US" altLang="ko-KR" dirty="0"/>
          </a:p>
          <a:p>
            <a:r>
              <a:rPr lang="ko-KR" altLang="en-US" dirty="0"/>
              <a:t>하지만 자동로그인을 할 때 사용하는 것이 해당 파일안에 있는 텍스트 인 것은 확실한 것 같아서 어떤 부분을 쓰는지 테스트 해보았음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8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Line.ini#2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1000"/>
            <a:ext cx="10815320" cy="2821939"/>
          </a:xfrm>
        </p:spPr>
        <p:txBody>
          <a:bodyPr>
            <a:normAutofit/>
          </a:bodyPr>
          <a:lstStyle/>
          <a:p>
            <a:r>
              <a:rPr lang="ko-KR" altLang="en-US" dirty="0"/>
              <a:t>자동로그인을 한번한후에 다음과 같은 텍스트를 남기는 것이</a:t>
            </a:r>
            <a:r>
              <a:rPr lang="en-US" altLang="ko-KR" dirty="0"/>
              <a:t>, </a:t>
            </a:r>
            <a:r>
              <a:rPr lang="ko-KR" altLang="en-US" dirty="0"/>
              <a:t>자동 로그인에 필요한 최소한의 텍스트 수였음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셋중에서</a:t>
            </a:r>
            <a:r>
              <a:rPr lang="ko-KR" altLang="en-US" dirty="0"/>
              <a:t> 하나라도 빠지면 자동로그인이 되지 않았다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자동 로그인에 </a:t>
            </a:r>
            <a:r>
              <a:rPr lang="en-US" altLang="ko-KR" dirty="0"/>
              <a:t>line.ini</a:t>
            </a:r>
            <a:r>
              <a:rPr lang="ko-KR" altLang="en-US" dirty="0"/>
              <a:t>만 </a:t>
            </a:r>
            <a:r>
              <a:rPr lang="ko-KR" altLang="en-US" dirty="0" err="1"/>
              <a:t>쓰는건</a:t>
            </a:r>
            <a:r>
              <a:rPr lang="ko-KR" altLang="en-US" dirty="0"/>
              <a:t> </a:t>
            </a:r>
            <a:r>
              <a:rPr lang="ko-KR" altLang="en-US" dirty="0" err="1"/>
              <a:t>아닐수도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적어도 </a:t>
            </a:r>
            <a:r>
              <a:rPr lang="en-US" altLang="ko-KR" dirty="0"/>
              <a:t>line.ini</a:t>
            </a:r>
            <a:r>
              <a:rPr lang="ko-KR" altLang="en-US" dirty="0"/>
              <a:t>를 </a:t>
            </a:r>
            <a:r>
              <a:rPr lang="ko-KR" altLang="en-US" dirty="0" err="1"/>
              <a:t>쓰는건</a:t>
            </a:r>
            <a:r>
              <a:rPr lang="ko-KR" altLang="en-US" dirty="0"/>
              <a:t> 확실한 상황</a:t>
            </a:r>
            <a:r>
              <a:rPr lang="en-US" altLang="ko-KR" dirty="0"/>
              <a:t>, </a:t>
            </a:r>
            <a:r>
              <a:rPr lang="ko-KR" altLang="en-US" dirty="0"/>
              <a:t>결국 프로그램 </a:t>
            </a:r>
            <a:r>
              <a:rPr lang="ko-KR" altLang="en-US" dirty="0" err="1"/>
              <a:t>실행중에</a:t>
            </a:r>
            <a:r>
              <a:rPr lang="ko-KR" altLang="en-US" dirty="0"/>
              <a:t> </a:t>
            </a:r>
            <a:r>
              <a:rPr lang="en-US" altLang="ko-KR" dirty="0"/>
              <a:t>line.ini</a:t>
            </a:r>
            <a:r>
              <a:rPr lang="ko-KR" altLang="en-US" dirty="0"/>
              <a:t>를 한번이라도 </a:t>
            </a:r>
            <a:r>
              <a:rPr lang="en-US" altLang="ko-KR" dirty="0"/>
              <a:t>open </a:t>
            </a:r>
            <a:r>
              <a:rPr lang="ko-KR" altLang="en-US" dirty="0"/>
              <a:t>할 것이고</a:t>
            </a:r>
            <a:r>
              <a:rPr lang="en-US" altLang="ko-KR" dirty="0"/>
              <a:t>, </a:t>
            </a:r>
            <a:r>
              <a:rPr lang="ko-KR" altLang="en-US" dirty="0" err="1"/>
              <a:t>그부분을</a:t>
            </a:r>
            <a:r>
              <a:rPr lang="ko-KR" altLang="en-US" dirty="0"/>
              <a:t> 찾아보는 쪽으로 방향을 잡았음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793A235-C44D-13A1-3A10-52537E689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2939"/>
            <a:ext cx="10816847" cy="16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Line.ini#3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92"/>
            <a:ext cx="10815320" cy="4466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e0+c1SErbHljPKji5w308fnRYsrFd0Uwaqc0Xf++jFFy4ktvp7AL2Droratze0KLSrKSaL3uf3eQFJF4OdRYgfNvcwRu/pyx8zcXOIH3q7x9Ps0YfKfYJpRraCzoXdnhQrL5x+MS4YMlmSvKf0uf0Yi+B7ltQa8mPz1oNKvQk/</a:t>
            </a:r>
          </a:p>
          <a:p>
            <a:pPr marL="0" indent="0">
              <a:buNone/>
            </a:pPr>
            <a:r>
              <a:rPr lang="en-US" altLang="ko-KR" dirty="0"/>
              <a:t>e0+c1SErbHljPKji5w308fnRYsrFd0Uwaqc0Xf++jFFy4ktvp7AL2Droratze0KLSrKSaL3uf3eQFJF4OdRYgfNvcwRu/pyx8zcXOIH3q7x9Ps0YfKfYJpRraCzoXdnh2qPMSGkh2t9Ma73xuDbDZihD45AtLaa36EAPtz0+4V</a:t>
            </a:r>
          </a:p>
          <a:p>
            <a:r>
              <a:rPr lang="en-US" altLang="ko-KR" dirty="0" err="1"/>
              <a:t>Lrst</a:t>
            </a:r>
            <a:r>
              <a:rPr lang="ko-KR" altLang="en-US" dirty="0"/>
              <a:t>를 지우고 새로 갱신 받은 값을 기록한 것</a:t>
            </a:r>
            <a:r>
              <a:rPr lang="en-US" altLang="ko-KR" dirty="0"/>
              <a:t>, </a:t>
            </a:r>
            <a:r>
              <a:rPr lang="ko-KR" altLang="en-US" dirty="0"/>
              <a:t>너무 길어서 다 들고 오진 않았지만</a:t>
            </a:r>
            <a:r>
              <a:rPr lang="en-US" altLang="ko-KR" dirty="0"/>
              <a:t>, </a:t>
            </a:r>
            <a:r>
              <a:rPr lang="ko-KR" altLang="en-US" dirty="0"/>
              <a:t>갱신 받은 값인데</a:t>
            </a:r>
            <a:r>
              <a:rPr lang="en-US" altLang="ko-KR" dirty="0"/>
              <a:t>, </a:t>
            </a:r>
            <a:r>
              <a:rPr lang="ko-KR" altLang="en-US" dirty="0"/>
              <a:t>같은 부분도 보이고</a:t>
            </a:r>
            <a:r>
              <a:rPr lang="en-US" altLang="ko-KR" dirty="0"/>
              <a:t>, </a:t>
            </a:r>
            <a:r>
              <a:rPr lang="ko-KR" altLang="en-US" dirty="0"/>
              <a:t>다른 부분도 존재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Line.ini#4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92"/>
            <a:ext cx="10815320" cy="4466268"/>
          </a:xfrm>
        </p:spPr>
        <p:txBody>
          <a:bodyPr>
            <a:normAutofit/>
          </a:bodyPr>
          <a:lstStyle/>
          <a:p>
            <a:r>
              <a:rPr lang="ko-KR" altLang="en-US" dirty="0"/>
              <a:t>그래서 중간에 값을 몇 개 지워보고 로그인을 시도해봤는데</a:t>
            </a:r>
            <a:r>
              <a:rPr lang="en-US" altLang="ko-KR" dirty="0"/>
              <a:t>, </a:t>
            </a:r>
            <a:r>
              <a:rPr lang="ko-KR" altLang="en-US" dirty="0"/>
              <a:t>성공적으로 </a:t>
            </a:r>
            <a:r>
              <a:rPr lang="ko-KR" altLang="en-US" dirty="0" err="1"/>
              <a:t>됐음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lrst</a:t>
            </a:r>
            <a:r>
              <a:rPr lang="en-US" altLang="ko-KR" dirty="0"/>
              <a:t> </a:t>
            </a:r>
            <a:r>
              <a:rPr lang="ko-KR" altLang="en-US" dirty="0"/>
              <a:t>전체가 토큰이 아닌 것을 확인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_open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binary</a:t>
            </a:r>
            <a:r>
              <a:rPr lang="ko-KR" altLang="en-US" dirty="0"/>
              <a:t>파일에 있는 </a:t>
            </a:r>
            <a:r>
              <a:rPr lang="en-US" altLang="ko-KR" dirty="0"/>
              <a:t>open, </a:t>
            </a:r>
            <a:r>
              <a:rPr lang="en-US" altLang="ko-KR" dirty="0" err="1"/>
              <a:t>fopen</a:t>
            </a:r>
            <a:r>
              <a:rPr lang="en-US" altLang="ko-KR" dirty="0"/>
              <a:t>, </a:t>
            </a:r>
            <a:r>
              <a:rPr lang="en-US" altLang="ko-KR" dirty="0" err="1"/>
              <a:t>qfile</a:t>
            </a:r>
            <a:r>
              <a:rPr lang="en-US" altLang="ko-KR" dirty="0"/>
              <a:t>::open </a:t>
            </a:r>
            <a:r>
              <a:rPr lang="ko-KR" altLang="en-US" dirty="0"/>
              <a:t>주소에 </a:t>
            </a:r>
            <a:r>
              <a:rPr lang="en-US" altLang="ko-KR" dirty="0"/>
              <a:t>breakpoint</a:t>
            </a:r>
            <a:r>
              <a:rPr lang="ko-KR" altLang="en-US" dirty="0"/>
              <a:t>를 걸고 확인을 해봤음</a:t>
            </a:r>
            <a:endParaRPr lang="en-US" altLang="ko-KR" dirty="0"/>
          </a:p>
          <a:p>
            <a:r>
              <a:rPr lang="en-US" altLang="ko-KR" dirty="0"/>
              <a:t>_open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db</a:t>
            </a:r>
            <a:r>
              <a:rPr lang="en-US" altLang="ko-KR" dirty="0"/>
              <a:t>/~~~.</a:t>
            </a:r>
            <a:r>
              <a:rPr lang="en-US" altLang="ko-KR" dirty="0" err="1"/>
              <a:t>edb</a:t>
            </a:r>
            <a:r>
              <a:rPr lang="en-US" altLang="ko-KR" dirty="0"/>
              <a:t> 101b7863d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db</a:t>
            </a:r>
            <a:r>
              <a:rPr lang="en-US" altLang="ko-KR" dirty="0"/>
              <a:t>/~~~.</a:t>
            </a:r>
            <a:r>
              <a:rPr lang="en-US" altLang="ko-KR" dirty="0" err="1"/>
              <a:t>edb-wal</a:t>
            </a:r>
            <a:r>
              <a:rPr lang="en-US" altLang="ko-KR" dirty="0"/>
              <a:t> 101b7863d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db</a:t>
            </a:r>
            <a:r>
              <a:rPr lang="en-US" altLang="ko-KR" dirty="0"/>
              <a:t>/~~~.</a:t>
            </a:r>
            <a:r>
              <a:rPr lang="en-US" altLang="ko-KR" dirty="0" err="1"/>
              <a:t>edb-shm</a:t>
            </a:r>
            <a:r>
              <a:rPr lang="en-US" altLang="ko-KR" dirty="0"/>
              <a:t> 101b7863d</a:t>
            </a:r>
          </a:p>
          <a:p>
            <a:r>
              <a:rPr lang="en-US" altLang="ko-KR" dirty="0"/>
              <a:t>/dev/</a:t>
            </a:r>
            <a:r>
              <a:rPr lang="en-US" altLang="ko-KR" dirty="0" err="1"/>
              <a:t>urandom</a:t>
            </a:r>
            <a:r>
              <a:rPr lang="en-US" altLang="ko-KR" dirty="0"/>
              <a:t>./dev/random 101b5a07d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403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4358</TotalTime>
  <Words>1994</Words>
  <Application>Microsoft Office PowerPoint</Application>
  <PresentationFormat>와이드스크린</PresentationFormat>
  <Paragraphs>191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Amaranth</vt:lpstr>
      <vt:lpstr>Arial</vt:lpstr>
      <vt:lpstr>Britannic Bold</vt:lpstr>
      <vt:lpstr>Calibri</vt:lpstr>
      <vt:lpstr>Consolas</vt:lpstr>
      <vt:lpstr>Inconsolata</vt:lpstr>
      <vt:lpstr>Wingdings</vt:lpstr>
      <vt:lpstr>HIT템플릿</vt:lpstr>
      <vt:lpstr>Line key management analysis</vt:lpstr>
      <vt:lpstr>이전 Conclusion</vt:lpstr>
      <vt:lpstr>이전 Future Work</vt:lpstr>
      <vt:lpstr>Contents</vt:lpstr>
      <vt:lpstr>Line.ini#1</vt:lpstr>
      <vt:lpstr>Line.ini#2</vt:lpstr>
      <vt:lpstr>Line.ini#3</vt:lpstr>
      <vt:lpstr>Line.ini#4</vt:lpstr>
      <vt:lpstr>_open</vt:lpstr>
      <vt:lpstr>_fopen#1</vt:lpstr>
      <vt:lpstr>_fopen#2</vt:lpstr>
      <vt:lpstr>_fopen#2</vt:lpstr>
      <vt:lpstr>QCOREAPPLICATION::exec()</vt:lpstr>
      <vt:lpstr>QTCORE’s _open#1</vt:lpstr>
      <vt:lpstr>QTCORE’s _open#2</vt:lpstr>
      <vt:lpstr>Write하는 부분 분석에 대한 효용성?</vt:lpstr>
      <vt:lpstr>새로운 진입점 찾아보기 – 1. network</vt:lpstr>
      <vt:lpstr>새로운 진입점 찾아보기 – 2. userid</vt:lpstr>
      <vt:lpstr>v4 = sub_101546CD0(v42, "userId");</vt:lpstr>
      <vt:lpstr>V42 추적</vt:lpstr>
      <vt:lpstr>정리 결과#1</vt:lpstr>
      <vt:lpstr>정리 결과#2</vt:lpstr>
      <vt:lpstr>정리 결과#3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181</cp:revision>
  <cp:lastPrinted>2016-11-28T00:53:03Z</cp:lastPrinted>
  <dcterms:created xsi:type="dcterms:W3CDTF">2019-03-02T03:50:50Z</dcterms:created>
  <dcterms:modified xsi:type="dcterms:W3CDTF">2022-07-29T07:47:50Z</dcterms:modified>
</cp:coreProperties>
</file>