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6" r:id="rId2"/>
    <p:sldId id="439" r:id="rId3"/>
    <p:sldId id="440" r:id="rId4"/>
    <p:sldId id="375" r:id="rId5"/>
    <p:sldId id="443" r:id="rId6"/>
    <p:sldId id="411" r:id="rId7"/>
    <p:sldId id="441" r:id="rId8"/>
    <p:sldId id="442" r:id="rId9"/>
    <p:sldId id="444" r:id="rId10"/>
    <p:sldId id="446" r:id="rId11"/>
    <p:sldId id="447" r:id="rId12"/>
    <p:sldId id="430" r:id="rId13"/>
    <p:sldId id="448" r:id="rId14"/>
    <p:sldId id="449" r:id="rId15"/>
    <p:sldId id="450" r:id="rId16"/>
    <p:sldId id="451" r:id="rId17"/>
    <p:sldId id="392" r:id="rId18"/>
    <p:sldId id="395" r:id="rId19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7C"/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685" autoAdjust="0"/>
  </p:normalViewPr>
  <p:slideViewPr>
    <p:cSldViewPr snapToGrid="0">
      <p:cViewPr varScale="1">
        <p:scale>
          <a:sx n="70" d="100"/>
          <a:sy n="70" d="100"/>
        </p:scale>
        <p:origin x="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Line key management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September 05,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" y="361149"/>
            <a:ext cx="10515600" cy="1325563"/>
          </a:xfrm>
        </p:spPr>
        <p:txBody>
          <a:bodyPr/>
          <a:lstStyle/>
          <a:p>
            <a:r>
              <a:rPr lang="en-US" dirty="0"/>
              <a:t>Mid_conclusion#1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3C73E1DF-D26F-DBEB-3DD0-47BE8A2E88BF}"/>
              </a:ext>
            </a:extLst>
          </p:cNvPr>
          <p:cNvSpPr txBox="1">
            <a:spLocks/>
          </p:cNvSpPr>
          <p:nvPr/>
        </p:nvSpPr>
        <p:spPr>
          <a:xfrm>
            <a:off x="111760" y="1259840"/>
            <a:ext cx="11624176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Lrst</a:t>
            </a:r>
            <a:r>
              <a:rPr lang="ko-KR" altLang="en-US" dirty="0"/>
              <a:t>는 서버에서 받은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값을 임의의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encrypt, </a:t>
            </a:r>
            <a:r>
              <a:rPr lang="ko-KR" altLang="en-US" dirty="0"/>
              <a:t>혹은 </a:t>
            </a:r>
            <a:r>
              <a:rPr lang="en-US" altLang="ko-KR" dirty="0"/>
              <a:t>encode </a:t>
            </a:r>
            <a:r>
              <a:rPr lang="ko-KR" altLang="en-US" dirty="0"/>
              <a:t>한 것 </a:t>
            </a:r>
            <a:r>
              <a:rPr lang="en-US" altLang="ko-KR" dirty="0"/>
              <a:t>-&gt; </a:t>
            </a:r>
            <a:r>
              <a:rPr lang="ko-KR" altLang="en-US" dirty="0"/>
              <a:t>그 중 </a:t>
            </a:r>
            <a:r>
              <a:rPr lang="en-US" altLang="ko-KR" dirty="0" err="1"/>
              <a:t>auth_token</a:t>
            </a:r>
            <a:r>
              <a:rPr lang="en-US" altLang="ko-KR" dirty="0"/>
              <a:t> </a:t>
            </a:r>
            <a:r>
              <a:rPr lang="ko-KR" altLang="en-US" dirty="0"/>
              <a:t>이라는 값을 인증에 사용하는 것으로 보임</a:t>
            </a:r>
            <a:endParaRPr lang="en-US" altLang="ko-KR" dirty="0"/>
          </a:p>
          <a:p>
            <a:r>
              <a:rPr lang="ko-KR" altLang="en-US" dirty="0"/>
              <a:t>저번에 </a:t>
            </a:r>
            <a:r>
              <a:rPr lang="ko-KR" altLang="en-US" dirty="0" err="1"/>
              <a:t>내린결론은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서버에 보낼 때 디바이스 식별 가능한 값을 같이 보낸다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인코딩</a:t>
            </a:r>
            <a:r>
              <a:rPr lang="en-US" altLang="ko-KR" dirty="0"/>
              <a:t>, </a:t>
            </a:r>
            <a:r>
              <a:rPr lang="ko-KR" altLang="en-US" dirty="0"/>
              <a:t>디코딩 과정에서 다른 곳에 저장 되어있는 정보사용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32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" y="361149"/>
            <a:ext cx="10515600" cy="1325563"/>
          </a:xfrm>
        </p:spPr>
        <p:txBody>
          <a:bodyPr/>
          <a:lstStyle/>
          <a:p>
            <a:r>
              <a:rPr lang="en-US" dirty="0"/>
              <a:t>Mid_conclusion#2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3C73E1DF-D26F-DBEB-3DD0-47BE8A2E88BF}"/>
              </a:ext>
            </a:extLst>
          </p:cNvPr>
          <p:cNvSpPr txBox="1">
            <a:spLocks/>
          </p:cNvSpPr>
          <p:nvPr/>
        </p:nvSpPr>
        <p:spPr>
          <a:xfrm>
            <a:off x="111760" y="1259840"/>
            <a:ext cx="11624176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이라는 두가지 결론을 내렸었는데 로그를 보니까 후자는 아닌 것 같아서 </a:t>
            </a:r>
            <a:r>
              <a:rPr lang="en-US" altLang="ko-KR" dirty="0"/>
              <a:t>encrypt, decrypt </a:t>
            </a:r>
            <a:r>
              <a:rPr lang="ko-KR" altLang="en-US" dirty="0"/>
              <a:t>하는 부분의 코드를 잘 분석하면 이식이 가능 할거라 생각 했음</a:t>
            </a:r>
            <a:endParaRPr lang="en-US" altLang="ko-KR" dirty="0"/>
          </a:p>
          <a:p>
            <a:r>
              <a:rPr lang="ko-KR" altLang="en-US" dirty="0"/>
              <a:t>옛날에 분석결과 </a:t>
            </a:r>
            <a:r>
              <a:rPr lang="en-US" altLang="ko-KR" dirty="0"/>
              <a:t>line.ini </a:t>
            </a:r>
            <a:r>
              <a:rPr lang="ko-KR" altLang="en-US" dirty="0"/>
              <a:t>값들을 </a:t>
            </a:r>
            <a:r>
              <a:rPr lang="en-US" altLang="ko-KR" dirty="0" err="1"/>
              <a:t>qsetting</a:t>
            </a:r>
            <a:r>
              <a:rPr lang="ko-KR" altLang="en-US" dirty="0"/>
              <a:t>으로 한다고 결론 지었는데</a:t>
            </a:r>
            <a:r>
              <a:rPr lang="en-US" altLang="ko-KR" dirty="0"/>
              <a:t>, </a:t>
            </a:r>
            <a:r>
              <a:rPr lang="en-US" altLang="ko-KR" dirty="0" err="1"/>
              <a:t>qsetting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들중에</a:t>
            </a:r>
            <a:r>
              <a:rPr lang="ko-KR" altLang="en-US" dirty="0"/>
              <a:t> 값을 </a:t>
            </a:r>
            <a:r>
              <a:rPr lang="ko-KR" altLang="en-US" dirty="0" err="1"/>
              <a:t>꺼내오는</a:t>
            </a:r>
            <a:r>
              <a:rPr lang="ko-KR" altLang="en-US" dirty="0"/>
              <a:t> 함수는 </a:t>
            </a:r>
            <a:r>
              <a:rPr lang="en-US" altLang="ko-KR" dirty="0" err="1"/>
              <a:t>qsetting:value</a:t>
            </a:r>
            <a:r>
              <a:rPr lang="en-US" altLang="ko-KR" dirty="0"/>
              <a:t> </a:t>
            </a:r>
            <a:r>
              <a:rPr lang="ko-KR" altLang="en-US" dirty="0"/>
              <a:t>밖에 없는 것 같았음 </a:t>
            </a:r>
            <a:r>
              <a:rPr lang="en-US" altLang="ko-KR" dirty="0"/>
              <a:t>-&gt; </a:t>
            </a:r>
            <a:r>
              <a:rPr lang="ko-KR" altLang="en-US" dirty="0"/>
              <a:t>여기다가 걸어보고 </a:t>
            </a:r>
            <a:r>
              <a:rPr lang="en-US" altLang="ko-KR" dirty="0" err="1"/>
              <a:t>lrst</a:t>
            </a:r>
            <a:r>
              <a:rPr lang="en-US" altLang="ko-KR" dirty="0"/>
              <a:t> </a:t>
            </a:r>
            <a:r>
              <a:rPr lang="ko-KR" altLang="en-US" dirty="0"/>
              <a:t>나오면 그 뒤를 분석해보는 방법을 선택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61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15"/>
            <a:ext cx="10515600" cy="1325563"/>
          </a:xfrm>
        </p:spPr>
        <p:txBody>
          <a:bodyPr/>
          <a:lstStyle/>
          <a:p>
            <a:r>
              <a:rPr lang="en-US" dirty="0"/>
              <a:t>Find_qsetting_lrst#1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60BC4C-1740-B524-462D-71D0FA93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" y="1097167"/>
            <a:ext cx="10205052" cy="4001982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15FE17-5878-E66F-F063-EFA7C1D3F4D4}"/>
              </a:ext>
            </a:extLst>
          </p:cNvPr>
          <p:cNvSpPr txBox="1">
            <a:spLocks/>
          </p:cNvSpPr>
          <p:nvPr/>
        </p:nvSpPr>
        <p:spPr>
          <a:xfrm>
            <a:off x="24064" y="5178461"/>
            <a:ext cx="11517696" cy="1960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그래서 </a:t>
            </a:r>
            <a:r>
              <a:rPr lang="en-US" altLang="ko-KR" dirty="0" err="1"/>
              <a:t>qsetting</a:t>
            </a:r>
            <a:r>
              <a:rPr lang="en-US" altLang="ko-KR" dirty="0"/>
              <a:t>::value</a:t>
            </a:r>
            <a:r>
              <a:rPr lang="ko-KR" altLang="en-US" dirty="0"/>
              <a:t>에 걸고 들어오는 </a:t>
            </a:r>
            <a:r>
              <a:rPr lang="en-US" altLang="ko-KR" dirty="0"/>
              <a:t>argument </a:t>
            </a:r>
            <a:r>
              <a:rPr lang="ko-KR" altLang="en-US" dirty="0"/>
              <a:t>중 </a:t>
            </a:r>
            <a:r>
              <a:rPr lang="en-US" altLang="ko-KR" dirty="0" err="1"/>
              <a:t>rdx</a:t>
            </a:r>
            <a:r>
              <a:rPr lang="ko-KR" altLang="en-US" dirty="0"/>
              <a:t>가 </a:t>
            </a:r>
            <a:r>
              <a:rPr lang="en-US" altLang="ko-KR" dirty="0"/>
              <a:t>key</a:t>
            </a:r>
            <a:r>
              <a:rPr lang="ko-KR" altLang="en-US" dirty="0"/>
              <a:t>인걸 확인해서 </a:t>
            </a:r>
            <a:r>
              <a:rPr lang="en-US" altLang="ko-KR" dirty="0" err="1"/>
              <a:t>qstring</a:t>
            </a:r>
            <a:r>
              <a:rPr lang="en-US" altLang="ko-KR" dirty="0"/>
              <a:t> format</a:t>
            </a:r>
            <a:r>
              <a:rPr lang="ko-KR" altLang="en-US" dirty="0"/>
              <a:t>인 </a:t>
            </a:r>
            <a:r>
              <a:rPr lang="en-US" altLang="ko-KR" dirty="0" err="1"/>
              <a:t>rdx</a:t>
            </a:r>
            <a:r>
              <a:rPr lang="ko-KR" altLang="en-US" dirty="0"/>
              <a:t>를 잘 출력 할 수 있게 변경해서 출력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448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01"/>
            <a:ext cx="10515600" cy="1325563"/>
          </a:xfrm>
        </p:spPr>
        <p:txBody>
          <a:bodyPr/>
          <a:lstStyle/>
          <a:p>
            <a:r>
              <a:rPr lang="en-US" dirty="0"/>
              <a:t>Find_qsetting_lrst#2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15FE17-5878-E66F-F063-EFA7C1D3F4D4}"/>
              </a:ext>
            </a:extLst>
          </p:cNvPr>
          <p:cNvSpPr txBox="1">
            <a:spLocks/>
          </p:cNvSpPr>
          <p:nvPr/>
        </p:nvSpPr>
        <p:spPr>
          <a:xfrm>
            <a:off x="26068" y="1155100"/>
            <a:ext cx="11517696" cy="506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이후 </a:t>
            </a:r>
            <a:r>
              <a:rPr lang="en-US" altLang="ko-KR" dirty="0" err="1"/>
              <a:t>lrst</a:t>
            </a:r>
            <a:r>
              <a:rPr lang="ko-KR" altLang="en-US" dirty="0"/>
              <a:t>가 나올 때까지 돌리고 보니 처음 나오는게 </a:t>
            </a:r>
            <a:r>
              <a:rPr lang="en-US" altLang="ko-KR" dirty="0"/>
              <a:t>0x10095217e </a:t>
            </a:r>
            <a:r>
              <a:rPr lang="ko-KR" altLang="en-US" dirty="0"/>
              <a:t>인 것을 확인 했었다</a:t>
            </a:r>
            <a:endParaRPr lang="en-US" altLang="ko-KR" dirty="0"/>
          </a:p>
          <a:p>
            <a:r>
              <a:rPr lang="ko-KR" altLang="en-US" dirty="0"/>
              <a:t>그리고 동적으로 계속 따라가보니 </a:t>
            </a:r>
            <a:r>
              <a:rPr lang="en-US" altLang="ko-KR" dirty="0"/>
              <a:t>sub_100788470 </a:t>
            </a:r>
            <a:r>
              <a:rPr lang="ko-KR" altLang="en-US" dirty="0"/>
              <a:t>에서 들어갔다 나온 뒤에 </a:t>
            </a:r>
            <a:r>
              <a:rPr lang="en-US" altLang="ko-KR" dirty="0" err="1"/>
              <a:t>lrst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decrypt</a:t>
            </a:r>
            <a:r>
              <a:rPr lang="ko-KR" altLang="en-US" dirty="0"/>
              <a:t>되는 것을 확인 할 수 있었다</a:t>
            </a:r>
            <a:endParaRPr lang="en-US" altLang="ko-KR" dirty="0"/>
          </a:p>
          <a:p>
            <a:r>
              <a:rPr lang="ko-KR" altLang="en-US" dirty="0"/>
              <a:t>저번주의 분석결과로 </a:t>
            </a:r>
            <a:r>
              <a:rPr lang="en-US" altLang="ko-KR" dirty="0"/>
              <a:t>sub_100787890 </a:t>
            </a:r>
            <a:r>
              <a:rPr lang="ko-KR" altLang="en-US" dirty="0"/>
              <a:t>이 </a:t>
            </a:r>
            <a:r>
              <a:rPr lang="en-US" altLang="ko-KR" dirty="0"/>
              <a:t>encrypt </a:t>
            </a:r>
            <a:r>
              <a:rPr lang="ko-KR" altLang="en-US" dirty="0"/>
              <a:t>함수라는 것 역시 확인 했었다</a:t>
            </a:r>
            <a:endParaRPr lang="en-US" altLang="ko-KR" dirty="0"/>
          </a:p>
          <a:p>
            <a:r>
              <a:rPr lang="ko-KR" altLang="en-US" dirty="0"/>
              <a:t>둘 다 사용자 이름을 꺼내는 함수를 써서 혹시 이걸 </a:t>
            </a:r>
            <a:r>
              <a:rPr lang="en-US" altLang="ko-KR" dirty="0"/>
              <a:t>key </a:t>
            </a:r>
            <a:r>
              <a:rPr lang="ko-KR" altLang="en-US" dirty="0"/>
              <a:t>같은 걸로 쓰지 않을까 싶어서 실험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803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01"/>
            <a:ext cx="10515600" cy="1325563"/>
          </a:xfrm>
        </p:spPr>
        <p:txBody>
          <a:bodyPr/>
          <a:lstStyle/>
          <a:p>
            <a:r>
              <a:rPr lang="en-US" dirty="0" err="1"/>
              <a:t>Set_user_name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15FE17-5878-E66F-F063-EFA7C1D3F4D4}"/>
              </a:ext>
            </a:extLst>
          </p:cNvPr>
          <p:cNvSpPr txBox="1">
            <a:spLocks/>
          </p:cNvSpPr>
          <p:nvPr/>
        </p:nvSpPr>
        <p:spPr>
          <a:xfrm>
            <a:off x="35101" y="4481689"/>
            <a:ext cx="11490855" cy="200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사용자이름을 불러오는 함수에서 사용자이름이 쓰여지는 주소에 원래 </a:t>
            </a:r>
            <a:r>
              <a:rPr lang="en-US" altLang="ko-KR" dirty="0"/>
              <a:t>mac</a:t>
            </a:r>
            <a:r>
              <a:rPr lang="ko-KR" altLang="en-US" dirty="0"/>
              <a:t>북의 사용자이름은 </a:t>
            </a:r>
            <a:r>
              <a:rPr lang="en-US" altLang="ko-KR" dirty="0"/>
              <a:t>hit</a:t>
            </a:r>
            <a:r>
              <a:rPr lang="ko-KR" altLang="en-US" dirty="0"/>
              <a:t>로 덮어씌우는 함수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D39CBC-BA1B-2739-B22F-8742601D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" y="1186854"/>
            <a:ext cx="8192243" cy="31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7" y="333822"/>
            <a:ext cx="10515600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15FE17-5878-E66F-F063-EFA7C1D3F4D4}"/>
              </a:ext>
            </a:extLst>
          </p:cNvPr>
          <p:cNvSpPr txBox="1">
            <a:spLocks/>
          </p:cNvSpPr>
          <p:nvPr/>
        </p:nvSpPr>
        <p:spPr>
          <a:xfrm>
            <a:off x="35101" y="1016000"/>
            <a:ext cx="11490855" cy="5470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사용자이름이 같은 맥북으로 실험해본 결과 </a:t>
            </a:r>
            <a:r>
              <a:rPr lang="en-US" altLang="ko-KR" dirty="0"/>
              <a:t>line.ini</a:t>
            </a:r>
            <a:r>
              <a:rPr lang="ko-KR" altLang="en-US" dirty="0"/>
              <a:t>를 그대로 들고 오면 이식이 잘 되는 것을 확인할 수 있었고</a:t>
            </a:r>
            <a:endParaRPr lang="en-US" altLang="ko-KR" dirty="0"/>
          </a:p>
          <a:p>
            <a:r>
              <a:rPr lang="ko-KR" altLang="en-US" dirty="0"/>
              <a:t>사용자 이름을 하나 더 파본 맥북으로 실험해본 결과 방금 전 슬라이드의 스크립트를 작동하면 정상적으로 로그인이 되는 결과를 얻을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최소로 필요한  값은 아마도 </a:t>
            </a:r>
            <a:r>
              <a:rPr lang="en-US" altLang="ko-KR" dirty="0" err="1"/>
              <a:t>lrst</a:t>
            </a:r>
            <a:r>
              <a:rPr lang="en-US" altLang="ko-KR" dirty="0"/>
              <a:t> </a:t>
            </a:r>
            <a:r>
              <a:rPr lang="ko-KR" altLang="en-US" dirty="0"/>
              <a:t>하나면 충분할 것으로 예상되며 </a:t>
            </a:r>
            <a:r>
              <a:rPr lang="en-US" altLang="ko-KR" dirty="0"/>
              <a:t>&lt;- </a:t>
            </a:r>
            <a:r>
              <a:rPr lang="ko-KR" altLang="en-US" dirty="0"/>
              <a:t>실험해보진 않았음</a:t>
            </a:r>
            <a:r>
              <a:rPr lang="en-US" altLang="ko-KR" dirty="0"/>
              <a:t>(</a:t>
            </a:r>
            <a:r>
              <a:rPr lang="ko-KR" altLang="en-US" dirty="0"/>
              <a:t>이전 실험 결과와 이때까지의 분석결과를 바탕으로 추정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동일 폴더의 </a:t>
            </a:r>
            <a:r>
              <a:rPr lang="en-US" altLang="ko-KR" dirty="0"/>
              <a:t>DB </a:t>
            </a:r>
            <a:r>
              <a:rPr lang="ko-KR" altLang="en-US" dirty="0"/>
              <a:t>폴더도 이식하면 이전 대화 내역도 성공적으로 불러 올 수 있었음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676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7" y="333822"/>
            <a:ext cx="10515600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  <a:r>
              <a:rPr lang="en-US" altLang="ko-KR" dirty="0"/>
              <a:t>#2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A15FE17-5878-E66F-F063-EFA7C1D3F4D4}"/>
              </a:ext>
            </a:extLst>
          </p:cNvPr>
          <p:cNvSpPr txBox="1">
            <a:spLocks/>
          </p:cNvSpPr>
          <p:nvPr/>
        </p:nvSpPr>
        <p:spPr>
          <a:xfrm>
            <a:off x="35101" y="1016000"/>
            <a:ext cx="11490855" cy="5470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로그를 보니 </a:t>
            </a:r>
            <a:r>
              <a:rPr lang="en-US" altLang="ko-KR" dirty="0" err="1"/>
              <a:t>AES_EVP_encrypt</a:t>
            </a:r>
            <a:r>
              <a:rPr lang="en-US" altLang="ko-KR" dirty="0"/>
              <a:t>, </a:t>
            </a:r>
            <a:r>
              <a:rPr lang="en-US" altLang="ko-KR" dirty="0" err="1"/>
              <a:t>AES_EVP_decrypt</a:t>
            </a:r>
            <a:r>
              <a:rPr lang="ko-KR" altLang="en-US" dirty="0"/>
              <a:t>를 사용하는 것으로 보임</a:t>
            </a:r>
            <a:endParaRPr lang="en-US" altLang="ko-KR" dirty="0"/>
          </a:p>
          <a:p>
            <a:r>
              <a:rPr lang="ko-KR" altLang="en-US" dirty="0"/>
              <a:t>아무래도 수도 코드 양이 좀 되다 보니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encrypt, decrypt </a:t>
            </a:r>
            <a:r>
              <a:rPr lang="ko-KR" altLang="en-US" dirty="0"/>
              <a:t>함수 분석 시 이쪽을 먼저 찾아보는게 좋지 않을까 생각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65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Lrst</a:t>
            </a:r>
            <a:r>
              <a:rPr lang="ko-KR" altLang="en-US" dirty="0"/>
              <a:t>와 같은 중요한 값의 암호화</a:t>
            </a:r>
            <a:r>
              <a:rPr lang="en-US" altLang="ko-KR" dirty="0"/>
              <a:t>, </a:t>
            </a:r>
            <a:r>
              <a:rPr lang="ko-KR" altLang="en-US" dirty="0"/>
              <a:t>복호화에 사용자 이름 </a:t>
            </a:r>
            <a:r>
              <a:rPr lang="en-US" altLang="ko-KR" dirty="0"/>
              <a:t>+ 1EBA5A37-581C-4f8b-AB8D-C9447867514B</a:t>
            </a:r>
            <a:r>
              <a:rPr lang="ko-KR" altLang="en-US" dirty="0"/>
              <a:t>를 임의의 방법으로 가공한 값을 </a:t>
            </a:r>
            <a:r>
              <a:rPr lang="en-US" altLang="ko-KR" dirty="0"/>
              <a:t>KEY</a:t>
            </a:r>
            <a:r>
              <a:rPr lang="ko-KR" altLang="en-US" dirty="0"/>
              <a:t>로 사용하는 것으로 추정</a:t>
            </a:r>
            <a:endParaRPr lang="en-US" altLang="ko-KR" dirty="0"/>
          </a:p>
          <a:p>
            <a:r>
              <a:rPr lang="ko-KR" altLang="en-US" dirty="0"/>
              <a:t>실재로 사용자이름이 같은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en-US" altLang="ko-KR" dirty="0"/>
              <a:t>line.ini </a:t>
            </a:r>
            <a:r>
              <a:rPr lang="ko-KR" altLang="en-US" dirty="0"/>
              <a:t>이식 시 성공적으로 로그인이 가능했음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/>
              <a:t>까지 이식하면 이전 대화목록도 불러오기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??? -&gt;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Lrst</a:t>
            </a:r>
            <a:r>
              <a:rPr lang="ko-KR" altLang="en-US" dirty="0"/>
              <a:t>에는 </a:t>
            </a:r>
            <a:r>
              <a:rPr lang="en-US" altLang="ko-KR" dirty="0" err="1"/>
              <a:t>authtoken</a:t>
            </a:r>
            <a:r>
              <a:rPr lang="en-US" altLang="ko-KR" dirty="0"/>
              <a:t>, </a:t>
            </a:r>
            <a:r>
              <a:rPr lang="en-US" altLang="ko-KR" dirty="0" err="1"/>
              <a:t>refreshtoken</a:t>
            </a:r>
            <a:r>
              <a:rPr lang="en-US" altLang="ko-KR" dirty="0"/>
              <a:t> </a:t>
            </a:r>
            <a:r>
              <a:rPr lang="ko-KR" altLang="en-US" dirty="0"/>
              <a:t>등이 담겨있었다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2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디코딩 함수 찾기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근처에 패킷 쏘는 함수도 있을 것 같음</a:t>
            </a:r>
            <a:endParaRPr lang="en-US" altLang="ko-KR" dirty="0"/>
          </a:p>
          <a:p>
            <a:r>
              <a:rPr lang="ko-KR" altLang="en-US" dirty="0"/>
              <a:t>실재로 보내는 패킷을 확인</a:t>
            </a:r>
            <a:endParaRPr lang="en-US" altLang="ko-KR" dirty="0"/>
          </a:p>
          <a:p>
            <a:r>
              <a:rPr lang="ko-KR" altLang="en-US" dirty="0"/>
              <a:t>인코딩 함수 분석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7C8D3B8-20C4-05BB-0530-E07D92303A07}"/>
              </a:ext>
            </a:extLst>
          </p:cNvPr>
          <p:cNvSpPr txBox="1">
            <a:spLocks/>
          </p:cNvSpPr>
          <p:nvPr/>
        </p:nvSpPr>
        <p:spPr>
          <a:xfrm>
            <a:off x="838200" y="1419225"/>
            <a:ext cx="10815320" cy="46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Lldb</a:t>
            </a:r>
            <a:r>
              <a:rPr lang="ko-KR" altLang="en-US" dirty="0"/>
              <a:t> </a:t>
            </a:r>
            <a:r>
              <a:rPr lang="en-US" altLang="ko-KR" dirty="0"/>
              <a:t>script#1</a:t>
            </a:r>
          </a:p>
          <a:p>
            <a:pPr lvl="1"/>
            <a:r>
              <a:rPr lang="en-US" altLang="ko-KR" dirty="0" err="1"/>
              <a:t>Set_bp_bef_vsnprintf</a:t>
            </a:r>
            <a:endParaRPr lang="en-US" altLang="ko-KR" dirty="0"/>
          </a:p>
          <a:p>
            <a:pPr lvl="1"/>
            <a:r>
              <a:rPr lang="en-US" altLang="ko-KR" dirty="0" err="1"/>
              <a:t>See_encoding_value</a:t>
            </a:r>
            <a:endParaRPr lang="en-US" altLang="ko-KR" dirty="0"/>
          </a:p>
          <a:p>
            <a:r>
              <a:rPr lang="ko-KR" altLang="en-US" dirty="0"/>
              <a:t>중간 </a:t>
            </a:r>
            <a:r>
              <a:rPr lang="en-US" altLang="ko-KR" dirty="0"/>
              <a:t>conclusion</a:t>
            </a:r>
          </a:p>
          <a:p>
            <a:r>
              <a:rPr lang="en-US" altLang="ko-KR" dirty="0" err="1"/>
              <a:t>lldb</a:t>
            </a:r>
            <a:r>
              <a:rPr lang="en-US" altLang="ko-KR" dirty="0"/>
              <a:t>_ script#2</a:t>
            </a:r>
          </a:p>
          <a:p>
            <a:pPr lvl="1"/>
            <a:r>
              <a:rPr lang="en-US" altLang="ko-KR" dirty="0" err="1"/>
              <a:t>Find_qsetting_lrst</a:t>
            </a:r>
            <a:endParaRPr lang="en-US" altLang="ko-KR" dirty="0"/>
          </a:p>
          <a:p>
            <a:pPr lvl="1"/>
            <a:r>
              <a:rPr lang="en-US" altLang="ko-KR" dirty="0" err="1"/>
              <a:t>Set_user_name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" y="37415"/>
            <a:ext cx="10515600" cy="1325563"/>
          </a:xfrm>
        </p:spPr>
        <p:txBody>
          <a:bodyPr/>
          <a:lstStyle/>
          <a:p>
            <a:r>
              <a:rPr lang="en-US" dirty="0" err="1"/>
              <a:t>Set_bp_bef_vsnprintf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BC577F-1B09-B125-7CFA-798798C0F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3" y="1220738"/>
            <a:ext cx="9195273" cy="2044805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3288F673-405C-41D3-8B85-EA6859E97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68" y="3428999"/>
            <a:ext cx="9945511" cy="248798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Vsnprintf</a:t>
            </a:r>
            <a:r>
              <a:rPr lang="ko-KR" altLang="en-US" dirty="0"/>
              <a:t>로 찍는 로그를 보여주는 스크립트</a:t>
            </a:r>
            <a:endParaRPr lang="en-US" altLang="ko-KR" dirty="0"/>
          </a:p>
          <a:p>
            <a:r>
              <a:rPr lang="ko-KR" altLang="en-US" dirty="0"/>
              <a:t>이쪽에서 </a:t>
            </a:r>
            <a:r>
              <a:rPr lang="en-US" altLang="ko-KR" dirty="0" err="1"/>
              <a:t>bt</a:t>
            </a:r>
            <a:r>
              <a:rPr lang="ko-KR" altLang="en-US" dirty="0"/>
              <a:t>를 찍고 주변을 정적분석을 먼저 해보려고 했는데 복잡해 보여서 후순위로 미루게 됐다</a:t>
            </a:r>
            <a:endParaRPr lang="en-US" altLang="ko-KR" dirty="0"/>
          </a:p>
          <a:p>
            <a:r>
              <a:rPr lang="ko-KR" altLang="en-US" dirty="0"/>
              <a:t>중간 로그에 </a:t>
            </a:r>
            <a:r>
              <a:rPr lang="en-US" altLang="ko-KR" dirty="0"/>
              <a:t>x-line-access</a:t>
            </a:r>
            <a:r>
              <a:rPr lang="ko-KR" altLang="en-US" dirty="0"/>
              <a:t>가 토큰 값처럼 보여서 </a:t>
            </a:r>
            <a:r>
              <a:rPr lang="en-US" altLang="ko-KR" dirty="0"/>
              <a:t>access token</a:t>
            </a:r>
            <a:r>
              <a:rPr lang="ko-KR" altLang="en-US" dirty="0"/>
              <a:t>과의 비교를 위해 다음장에 나오는 스크립트를 만들게 됐다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8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" y="37415"/>
            <a:ext cx="10515600" cy="1325563"/>
          </a:xfrm>
        </p:spPr>
        <p:txBody>
          <a:bodyPr/>
          <a:lstStyle/>
          <a:p>
            <a:r>
              <a:rPr lang="en-US" dirty="0"/>
              <a:t>See before encrypt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060B02D-88AF-7C32-99D9-DB7AE3FF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941013"/>
            <a:ext cx="10829217" cy="2487987"/>
          </a:xfrm>
          <a:prstGeom prst="rect">
            <a:avLst/>
          </a:prstGeo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3F139FC7-6266-6790-2B74-BF872DFB3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68" y="3428999"/>
            <a:ext cx="9945511" cy="2487988"/>
          </a:xfrm>
        </p:spPr>
        <p:txBody>
          <a:bodyPr>
            <a:normAutofit/>
          </a:bodyPr>
          <a:lstStyle/>
          <a:p>
            <a:r>
              <a:rPr lang="en-US" altLang="ko-KR" dirty="0"/>
              <a:t>Sub_100951c70</a:t>
            </a:r>
            <a:r>
              <a:rPr lang="ko-KR" altLang="en-US" dirty="0"/>
              <a:t>은 </a:t>
            </a:r>
            <a:r>
              <a:rPr lang="en-US" altLang="ko-KR" dirty="0"/>
              <a:t>line</a:t>
            </a:r>
            <a:r>
              <a:rPr lang="ko-KR" altLang="en-US" dirty="0"/>
              <a:t>에서 </a:t>
            </a:r>
            <a:r>
              <a:rPr lang="en-US" altLang="ko-KR" dirty="0" err="1"/>
              <a:t>qsetting</a:t>
            </a:r>
            <a:r>
              <a:rPr lang="ko-KR" altLang="en-US" dirty="0"/>
              <a:t>으로 값을 저장하는 부분을 담당하고 있는데</a:t>
            </a:r>
            <a:r>
              <a:rPr lang="en-US" altLang="ko-KR" dirty="0"/>
              <a:t>, 0x100951cc9</a:t>
            </a:r>
            <a:r>
              <a:rPr lang="ko-KR" altLang="en-US" dirty="0"/>
              <a:t>에는 </a:t>
            </a:r>
            <a:r>
              <a:rPr lang="en-US" altLang="ko-KR" dirty="0"/>
              <a:t>sub_100787890</a:t>
            </a:r>
            <a:r>
              <a:rPr lang="ko-KR" altLang="en-US" dirty="0"/>
              <a:t>을 </a:t>
            </a:r>
            <a:r>
              <a:rPr lang="en-US" altLang="ko-KR" dirty="0"/>
              <a:t>call </a:t>
            </a:r>
            <a:r>
              <a:rPr lang="ko-KR" altLang="en-US" dirty="0"/>
              <a:t>하는 </a:t>
            </a:r>
            <a:r>
              <a:rPr lang="en-US" altLang="ko-KR" dirty="0" err="1"/>
              <a:t>inst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  <a:r>
              <a:rPr lang="ko-KR" altLang="en-US" dirty="0"/>
              <a:t>암호화가 필요한 값의 경우 여기에 넣어서 암호화를 진행해준다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78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See before encrypt </a:t>
            </a:r>
            <a:r>
              <a:rPr lang="en-US" dirty="0" err="1"/>
              <a:t>value_callback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119E026-529E-822D-C881-3C4275C93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881078"/>
            <a:ext cx="10515600" cy="4679834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A8A19CA-B7A4-842F-4415-5408B6A9A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64" y="5013434"/>
            <a:ext cx="9945511" cy="2487988"/>
          </a:xfrm>
        </p:spPr>
        <p:txBody>
          <a:bodyPr>
            <a:normAutofit/>
          </a:bodyPr>
          <a:lstStyle/>
          <a:p>
            <a:r>
              <a:rPr lang="en-US" altLang="ko-KR" dirty="0"/>
              <a:t>Callback </a:t>
            </a:r>
            <a:r>
              <a:rPr lang="ko-KR" altLang="en-US" dirty="0"/>
              <a:t>함수에서는 </a:t>
            </a:r>
            <a:r>
              <a:rPr lang="en-US" altLang="ko-KR" dirty="0"/>
              <a:t>key</a:t>
            </a:r>
            <a:r>
              <a:rPr lang="ko-KR" altLang="en-US" dirty="0"/>
              <a:t>가 들어있는 </a:t>
            </a:r>
            <a:r>
              <a:rPr lang="en-US" altLang="ko-KR" dirty="0"/>
              <a:t>r15, value</a:t>
            </a:r>
            <a:r>
              <a:rPr lang="ko-KR" altLang="en-US" dirty="0"/>
              <a:t>가 들어있는 </a:t>
            </a:r>
            <a:r>
              <a:rPr lang="en-US" altLang="ko-KR" dirty="0" err="1"/>
              <a:t>rsi</a:t>
            </a:r>
            <a:r>
              <a:rPr lang="ko-KR" altLang="en-US" dirty="0"/>
              <a:t>를 불러서</a:t>
            </a:r>
            <a:r>
              <a:rPr lang="en-US" altLang="ko-KR" dirty="0"/>
              <a:t> </a:t>
            </a:r>
            <a:r>
              <a:rPr lang="en-US" altLang="ko-KR" dirty="0" err="1"/>
              <a:t>qstring</a:t>
            </a:r>
            <a:r>
              <a:rPr lang="en-US" altLang="ko-KR" dirty="0"/>
              <a:t> </a:t>
            </a:r>
            <a:r>
              <a:rPr lang="ko-KR" altLang="en-US" dirty="0" err="1"/>
              <a:t>포멧에</a:t>
            </a:r>
            <a:r>
              <a:rPr lang="ko-KR" altLang="en-US" dirty="0"/>
              <a:t> 맞춰서 메모리를 읽어 터미널에 띄워준다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66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See before encrypt value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A8A19CA-B7A4-842F-4415-5408B6A9A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790160"/>
            <a:ext cx="9945511" cy="248798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0935427-0B51-B471-92C5-91B7AD579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910112"/>
            <a:ext cx="9258776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실재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FFF8769-27A8-9F12-89E7-68A40EAF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4" y="1232263"/>
            <a:ext cx="12192000" cy="3011714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3C73E1DF-D26F-DBEB-3DD0-47BE8A2E88BF}"/>
              </a:ext>
            </a:extLst>
          </p:cNvPr>
          <p:cNvSpPr txBox="1">
            <a:spLocks/>
          </p:cNvSpPr>
          <p:nvPr/>
        </p:nvSpPr>
        <p:spPr>
          <a:xfrm>
            <a:off x="111760" y="4318000"/>
            <a:ext cx="9975991" cy="229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실재로 비교해보니 두 값이 일치하는 것을 알 수 있었다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699437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4567</TotalTime>
  <Words>677</Words>
  <Application>Microsoft Office PowerPoint</Application>
  <PresentationFormat>와이드스크린</PresentationFormat>
  <Paragraphs>96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Amaranth</vt:lpstr>
      <vt:lpstr>Arial</vt:lpstr>
      <vt:lpstr>Britannic Bold</vt:lpstr>
      <vt:lpstr>Calibri</vt:lpstr>
      <vt:lpstr>Inconsolata</vt:lpstr>
      <vt:lpstr>Wingdings</vt:lpstr>
      <vt:lpstr>HIT템플릿</vt:lpstr>
      <vt:lpstr>Line key management analysis</vt:lpstr>
      <vt:lpstr>이전 Conclusion</vt:lpstr>
      <vt:lpstr>이전 Future Work</vt:lpstr>
      <vt:lpstr>Contents</vt:lpstr>
      <vt:lpstr>Set_bp_bef_vsnprintf</vt:lpstr>
      <vt:lpstr>See before encrypt value</vt:lpstr>
      <vt:lpstr>See before encrypt value_callback</vt:lpstr>
      <vt:lpstr>See before encrypt value example</vt:lpstr>
      <vt:lpstr>실재 비교</vt:lpstr>
      <vt:lpstr>Mid_conclusion#1</vt:lpstr>
      <vt:lpstr>Mid_conclusion#2</vt:lpstr>
      <vt:lpstr>Find_qsetting_lrst#1</vt:lpstr>
      <vt:lpstr>Find_qsetting_lrst#2</vt:lpstr>
      <vt:lpstr>Set_user_name</vt:lpstr>
      <vt:lpstr>실험결과</vt:lpstr>
      <vt:lpstr>실험결과#2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 성준</cp:lastModifiedBy>
  <cp:revision>184</cp:revision>
  <cp:lastPrinted>2016-11-28T00:53:03Z</cp:lastPrinted>
  <dcterms:created xsi:type="dcterms:W3CDTF">2019-03-02T03:50:50Z</dcterms:created>
  <dcterms:modified xsi:type="dcterms:W3CDTF">2022-09-05T09:18:15Z</dcterms:modified>
</cp:coreProperties>
</file>