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6" r:id="rId2"/>
    <p:sldId id="375" r:id="rId3"/>
    <p:sldId id="376" r:id="rId4"/>
    <p:sldId id="361" r:id="rId5"/>
    <p:sldId id="408" r:id="rId6"/>
    <p:sldId id="409" r:id="rId7"/>
    <p:sldId id="410" r:id="rId8"/>
    <p:sldId id="403" r:id="rId9"/>
    <p:sldId id="412" r:id="rId10"/>
    <p:sldId id="413" r:id="rId11"/>
    <p:sldId id="414" r:id="rId12"/>
    <p:sldId id="415" r:id="rId13"/>
    <p:sldId id="392" r:id="rId14"/>
    <p:sldId id="411" r:id="rId1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87685" autoAdjust="0"/>
  </p:normalViewPr>
  <p:slideViewPr>
    <p:cSldViewPr snapToGrid="0">
      <p:cViewPr varScale="1">
        <p:scale>
          <a:sx n="73" d="100"/>
          <a:sy n="73" d="100"/>
        </p:scale>
        <p:origin x="1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br>
              <a:rPr lang="en-US" altLang="ko-KR" sz="4800"/>
            </a:br>
            <a:r>
              <a:rPr lang="en-US" altLang="ko-KR" sz="4800"/>
              <a:t>Introduction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March 16,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of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62DFF08-8011-4804-BFAD-7716F706C5E1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E2EE</a:t>
            </a:r>
            <a:r>
              <a:rPr lang="ko-KR" altLang="en-US" dirty="0"/>
              <a:t>를 적용한 </a:t>
            </a:r>
            <a:r>
              <a:rPr lang="en-US" altLang="ko-KR" dirty="0"/>
              <a:t>1:1 </a:t>
            </a:r>
            <a:r>
              <a:rPr lang="ko-KR" altLang="en-US" dirty="0"/>
              <a:t>혹은 </a:t>
            </a:r>
            <a:r>
              <a:rPr lang="en-US" altLang="ko-KR" dirty="0"/>
              <a:t>Group chatting</a:t>
            </a:r>
          </a:p>
          <a:p>
            <a:pPr marL="457200" indent="-457200">
              <a:buAutoNum type="arabicPeriod"/>
            </a:pPr>
            <a:r>
              <a:rPr lang="en-US" altLang="ko-KR" dirty="0"/>
              <a:t>No data breach -&gt; Session</a:t>
            </a:r>
            <a:r>
              <a:rPr lang="ko-KR" altLang="en-US" dirty="0"/>
              <a:t>은 사용자에게 어떤 정보도 받지 않음으로써 정보 유출을 막는다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No central Server -&gt; </a:t>
            </a:r>
            <a:r>
              <a:rPr lang="ko-KR" altLang="en-US" dirty="0"/>
              <a:t>대신 분산된 노드들을 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address</a:t>
            </a:r>
            <a:r>
              <a:rPr lang="ko-KR" altLang="en-US" dirty="0"/>
              <a:t> </a:t>
            </a:r>
            <a:r>
              <a:rPr lang="en-US" altLang="ko-KR" dirty="0"/>
              <a:t>Protection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Onion Routing </a:t>
            </a:r>
            <a:r>
              <a:rPr lang="ko-KR" altLang="en-US" dirty="0"/>
              <a:t>기반 </a:t>
            </a:r>
            <a:r>
              <a:rPr lang="en-US" altLang="ko-KR" dirty="0" err="1"/>
              <a:t>lokinet</a:t>
            </a:r>
            <a:r>
              <a:rPr lang="ko-KR" altLang="en-US" dirty="0"/>
              <a:t>을 사용함으로써 </a:t>
            </a:r>
            <a:r>
              <a:rPr lang="en-US" altLang="ko-KR" dirty="0" err="1"/>
              <a:t>ip</a:t>
            </a:r>
            <a:r>
              <a:rPr lang="en-US" altLang="ko-KR" dirty="0"/>
              <a:t> address </a:t>
            </a:r>
            <a:r>
              <a:rPr lang="ko-KR" altLang="en-US" dirty="0"/>
              <a:t>추적으로부터 보호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09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E2EE – end to end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62DFF08-8011-4804-BFAD-7716F706C5E1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E2EE</a:t>
            </a:r>
            <a:r>
              <a:rPr lang="ko-KR" altLang="en-US" dirty="0"/>
              <a:t>는 송신자와 수신자 사이의 </a:t>
            </a:r>
            <a:r>
              <a:rPr lang="en-US" altLang="ko-KR" dirty="0"/>
              <a:t>message</a:t>
            </a:r>
            <a:r>
              <a:rPr lang="ko-KR" altLang="en-US" dirty="0"/>
              <a:t>를 송신자와 수신자만 읽을 수 있게 하는 전송 방식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메시지 전송방식은 공격자가 네트워크 중간에서 막는 것은 방어할 수 있지만</a:t>
            </a:r>
            <a:r>
              <a:rPr lang="en-US" altLang="ko-KR" dirty="0"/>
              <a:t>, </a:t>
            </a:r>
            <a:r>
              <a:rPr lang="ko-KR" altLang="en-US" dirty="0"/>
              <a:t>메시지가 지나가는 서버에 대한 공격은 방어할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E2ee</a:t>
            </a:r>
            <a:r>
              <a:rPr lang="ko-KR" altLang="en-US" dirty="0"/>
              <a:t>는 서버도 메시지를 알지 못하게 해서 메시지가 </a:t>
            </a:r>
            <a:r>
              <a:rPr lang="en-US" altLang="ko-KR" dirty="0"/>
              <a:t>end point</a:t>
            </a:r>
            <a:r>
              <a:rPr lang="ko-KR" altLang="en-US" dirty="0"/>
              <a:t>에서 노출되는 경우를 제외하고는 전부 방어한다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Session</a:t>
            </a:r>
            <a:r>
              <a:rPr lang="ko-KR" altLang="en-US" dirty="0"/>
              <a:t>의 </a:t>
            </a:r>
            <a:r>
              <a:rPr lang="en-US" altLang="ko-KR" dirty="0"/>
              <a:t>whitepaper</a:t>
            </a:r>
            <a:r>
              <a:rPr lang="ko-KR" altLang="en-US" dirty="0"/>
              <a:t>에 따르면 이러한 </a:t>
            </a:r>
            <a:r>
              <a:rPr lang="en-US" altLang="ko-KR" dirty="0"/>
              <a:t>e2ee</a:t>
            </a:r>
            <a:r>
              <a:rPr lang="ko-KR" altLang="en-US" dirty="0"/>
              <a:t>가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adress</a:t>
            </a:r>
            <a:r>
              <a:rPr lang="ko-KR" altLang="en-US" dirty="0"/>
              <a:t>와 같은 </a:t>
            </a:r>
            <a:r>
              <a:rPr lang="en-US" altLang="ko-KR" dirty="0"/>
              <a:t>metadata</a:t>
            </a:r>
            <a:r>
              <a:rPr lang="ko-KR" altLang="en-US" dirty="0"/>
              <a:t>의 유출은 완전히 막지 못한다고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48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Metadata Leak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62DFF08-8011-4804-BFAD-7716F706C5E1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Onion routing protocol </a:t>
            </a:r>
            <a:r>
              <a:rPr lang="ko-KR" altLang="en-US" dirty="0"/>
              <a:t>을 사용해서</a:t>
            </a:r>
            <a:r>
              <a:rPr lang="en-US" altLang="ko-KR" dirty="0"/>
              <a:t>, </a:t>
            </a:r>
            <a:r>
              <a:rPr lang="en-US" altLang="ko-KR" dirty="0" err="1"/>
              <a:t>ip</a:t>
            </a:r>
            <a:r>
              <a:rPr lang="en-US" altLang="ko-KR" dirty="0"/>
              <a:t> address </a:t>
            </a:r>
            <a:r>
              <a:rPr lang="ko-KR" altLang="en-US" dirty="0"/>
              <a:t>추적을 막는다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Session</a:t>
            </a:r>
            <a:r>
              <a:rPr lang="ko-KR" altLang="en-US" dirty="0"/>
              <a:t>을 시작할 때 사용자에게서 어떠한 정보를 묻지 않음으로써 이메일과 같은 </a:t>
            </a:r>
            <a:r>
              <a:rPr lang="en-US" altLang="ko-KR" dirty="0"/>
              <a:t>data </a:t>
            </a:r>
            <a:r>
              <a:rPr lang="ko-KR" altLang="en-US" dirty="0"/>
              <a:t>유출을 막는다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Central server </a:t>
            </a:r>
            <a:r>
              <a:rPr lang="ko-KR" altLang="en-US" dirty="0"/>
              <a:t>대신에</a:t>
            </a:r>
            <a:r>
              <a:rPr lang="en-US" altLang="ko-KR" dirty="0"/>
              <a:t>, decentralized network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93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Plans for future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Prestudy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Application analysis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Server analysis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Packet analysis</a:t>
            </a:r>
          </a:p>
          <a:p>
            <a:r>
              <a:rPr lang="en-US" altLang="ko-KR" dirty="0"/>
              <a:t>What is Session</a:t>
            </a:r>
          </a:p>
          <a:p>
            <a:pPr lvl="1"/>
            <a:r>
              <a:rPr lang="en-US" altLang="ko-KR" dirty="0"/>
              <a:t>Session</a:t>
            </a:r>
          </a:p>
          <a:p>
            <a:pPr lvl="1"/>
            <a:r>
              <a:rPr lang="en-US" altLang="ko-KR" dirty="0"/>
              <a:t>Feature of Session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Lokinet</a:t>
            </a:r>
            <a:r>
              <a:rPr lang="en-US" altLang="ko-KR" dirty="0"/>
              <a:t> and onion routing</a:t>
            </a:r>
          </a:p>
          <a:p>
            <a:pPr lvl="1"/>
            <a:r>
              <a:rPr lang="en-US" altLang="ko-KR" dirty="0"/>
              <a:t>Transport</a:t>
            </a:r>
          </a:p>
          <a:p>
            <a:pPr lvl="1"/>
            <a:r>
              <a:rPr lang="en-US" altLang="ko-KR" dirty="0"/>
              <a:t>Storage</a:t>
            </a:r>
          </a:p>
          <a:p>
            <a:r>
              <a:rPr lang="en-US" altLang="ko-KR" dirty="0"/>
              <a:t>Encryption and the signal Protocol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46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Plans for future</a:t>
            </a:r>
          </a:p>
          <a:p>
            <a:r>
              <a:rPr lang="en-US" altLang="ko-KR" dirty="0"/>
              <a:t>What is session?</a:t>
            </a:r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Plans for future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Pre-study for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5192"/>
            <a:ext cx="9520003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Session messenger app</a:t>
            </a:r>
            <a:r>
              <a:rPr lang="ko-KR" altLang="en-US" dirty="0"/>
              <a:t>이 제공하는 </a:t>
            </a:r>
            <a:r>
              <a:rPr lang="en-US" altLang="ko-KR" dirty="0"/>
              <a:t>white Paper</a:t>
            </a:r>
            <a:r>
              <a:rPr lang="ko-KR" altLang="en-US" dirty="0"/>
              <a:t>와 거기에 나오는 프로토콜</a:t>
            </a:r>
            <a:r>
              <a:rPr lang="en-US" altLang="ko-KR" dirty="0"/>
              <a:t>, </a:t>
            </a:r>
            <a:r>
              <a:rPr lang="ko-KR" altLang="en-US" dirty="0"/>
              <a:t>용어 등을 조사해보는 방식으로 사전지식 탐색</a:t>
            </a:r>
            <a:endParaRPr lang="en-US" altLang="ko-KR" dirty="0"/>
          </a:p>
          <a:p>
            <a:r>
              <a:rPr lang="ko-KR" altLang="en-US" dirty="0"/>
              <a:t>이런 것을 해보는 것이 처음이라서</a:t>
            </a:r>
            <a:r>
              <a:rPr lang="en-US" altLang="ko-KR" dirty="0"/>
              <a:t>, </a:t>
            </a:r>
            <a:r>
              <a:rPr lang="ko-KR" altLang="en-US" dirty="0"/>
              <a:t>앱 분석을 어떻게 진행할 지도 생각 해볼 예정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Application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5192"/>
            <a:ext cx="9520003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 구현 코드와</a:t>
            </a:r>
            <a:r>
              <a:rPr lang="en-US" altLang="ko-KR" dirty="0"/>
              <a:t>, </a:t>
            </a:r>
            <a:r>
              <a:rPr lang="ko-KR" altLang="en-US" dirty="0"/>
              <a:t>데이터 등을 보면서 앞에서 조사한 프로토콜</a:t>
            </a:r>
            <a:r>
              <a:rPr lang="en-US" altLang="ko-KR" dirty="0"/>
              <a:t>, </a:t>
            </a:r>
            <a:r>
              <a:rPr lang="ko-KR" altLang="en-US" dirty="0"/>
              <a:t>암호화 방식</a:t>
            </a:r>
            <a:r>
              <a:rPr lang="en-US" altLang="ko-KR" dirty="0"/>
              <a:t>, </a:t>
            </a:r>
            <a:r>
              <a:rPr lang="ko-KR" altLang="en-US" dirty="0"/>
              <a:t>패킷을 쏘는 방식 등이 어떻게 사용되었는지 확인</a:t>
            </a:r>
            <a:endParaRPr lang="en-US" altLang="ko-KR" dirty="0"/>
          </a:p>
          <a:p>
            <a:r>
              <a:rPr lang="ko-KR" altLang="en-US" dirty="0"/>
              <a:t>추가로 모르는 용어</a:t>
            </a:r>
            <a:r>
              <a:rPr lang="en-US" altLang="ko-KR" dirty="0"/>
              <a:t>, </a:t>
            </a:r>
            <a:r>
              <a:rPr lang="ko-KR" altLang="en-US" dirty="0"/>
              <a:t>암호화 방식 등이 있으면 추가로 조사해볼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Server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92"/>
            <a:ext cx="9520003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Open group server(e2ee</a:t>
            </a:r>
            <a:r>
              <a:rPr lang="ko-KR" altLang="en-US" dirty="0"/>
              <a:t>를 사용하지 않는 서버</a:t>
            </a:r>
            <a:r>
              <a:rPr lang="en-US" altLang="ko-KR" dirty="0"/>
              <a:t>) </a:t>
            </a:r>
            <a:r>
              <a:rPr lang="ko-KR" altLang="en-US" dirty="0"/>
              <a:t>는 존재 하는 것 같음</a:t>
            </a:r>
            <a:endParaRPr lang="en-US" altLang="ko-KR" dirty="0"/>
          </a:p>
          <a:p>
            <a:r>
              <a:rPr lang="ko-KR" altLang="en-US" dirty="0"/>
              <a:t>하지만 메인 이 되는 </a:t>
            </a:r>
            <a:r>
              <a:rPr lang="en-US" altLang="ko-KR" dirty="0"/>
              <a:t>e2ee</a:t>
            </a:r>
            <a:r>
              <a:rPr lang="ko-KR" altLang="en-US" dirty="0"/>
              <a:t>는 </a:t>
            </a:r>
            <a:r>
              <a:rPr lang="en-US" altLang="ko-KR" dirty="0"/>
              <a:t>decentralized network</a:t>
            </a:r>
            <a:r>
              <a:rPr lang="ko-KR" altLang="en-US" dirty="0"/>
              <a:t>를 사용한다고 하는데</a:t>
            </a:r>
            <a:r>
              <a:rPr lang="en-US" altLang="ko-KR" dirty="0"/>
              <a:t>, </a:t>
            </a:r>
            <a:r>
              <a:rPr lang="ko-KR" altLang="en-US" dirty="0"/>
              <a:t>서버 코드를 분석할 수 있을지</a:t>
            </a:r>
            <a:r>
              <a:rPr lang="en-US" altLang="ko-KR" dirty="0"/>
              <a:t>? </a:t>
            </a:r>
            <a:r>
              <a:rPr lang="ko-KR" altLang="en-US" dirty="0"/>
              <a:t>모르겠음</a:t>
            </a:r>
            <a:endParaRPr lang="en-US" altLang="ko-KR" dirty="0"/>
          </a:p>
          <a:p>
            <a:r>
              <a:rPr lang="en-US" altLang="ko-KR" dirty="0" err="1"/>
              <a:t>Lokinetwork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636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Packet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92"/>
            <a:ext cx="9520003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Session</a:t>
            </a:r>
            <a:r>
              <a:rPr lang="ko-KR" altLang="en-US" dirty="0"/>
              <a:t>으로 직접 </a:t>
            </a:r>
            <a:r>
              <a:rPr lang="en-US" altLang="ko-KR" dirty="0"/>
              <a:t>packet</a:t>
            </a:r>
            <a:r>
              <a:rPr lang="ko-KR" altLang="en-US" dirty="0"/>
              <a:t>을 보내고 받아보며 어떤 일이 벌어지는지 분석해볼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26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Session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2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62DFF08-8011-4804-BFAD-7716F706C5E1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messenger application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다른 오픈소스 </a:t>
            </a:r>
            <a:r>
              <a:rPr lang="en-US" altLang="ko-KR" dirty="0"/>
              <a:t>messenger</a:t>
            </a:r>
            <a:r>
              <a:rPr lang="ko-KR" altLang="en-US" dirty="0"/>
              <a:t>인 </a:t>
            </a:r>
            <a:r>
              <a:rPr lang="en-US" altLang="ko-KR" dirty="0" err="1"/>
              <a:t>siganl</a:t>
            </a:r>
            <a:r>
              <a:rPr lang="ko-KR" altLang="en-US" dirty="0"/>
              <a:t>을 기반으로 개발되었습니다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en-US" altLang="ko-KR" dirty="0" err="1"/>
              <a:t>ios</a:t>
            </a:r>
            <a:r>
              <a:rPr lang="en-US" altLang="ko-KR" dirty="0"/>
              <a:t>, 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MACOS </a:t>
            </a:r>
            <a:r>
              <a:rPr lang="ko-KR" altLang="en-US" dirty="0"/>
              <a:t>등 다양한 플랫폼을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그룹 채팅</a:t>
            </a:r>
            <a:r>
              <a:rPr lang="en-US" altLang="ko-KR" dirty="0"/>
              <a:t>, </a:t>
            </a:r>
            <a:r>
              <a:rPr lang="en-US" altLang="ko-KR" dirty="0" err="1"/>
              <a:t>voip</a:t>
            </a:r>
            <a:r>
              <a:rPr lang="en-US" altLang="ko-KR" dirty="0"/>
              <a:t>, file </a:t>
            </a:r>
            <a:r>
              <a:rPr lang="ko-KR" altLang="en-US" dirty="0"/>
              <a:t>전송</a:t>
            </a:r>
            <a:r>
              <a:rPr lang="en-US" altLang="ko-KR" dirty="0"/>
              <a:t> </a:t>
            </a:r>
            <a:r>
              <a:rPr lang="ko-KR" altLang="en-US" dirty="0"/>
              <a:t>등을 지원합니다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995932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4510</TotalTime>
  <Words>448</Words>
  <Application>Microsoft Office PowerPoint</Application>
  <PresentationFormat>와이드스크린</PresentationFormat>
  <Paragraphs>103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Amaranth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 Introduction</vt:lpstr>
      <vt:lpstr>Contents</vt:lpstr>
      <vt:lpstr>Plans for future</vt:lpstr>
      <vt:lpstr>1. Pre-study for session</vt:lpstr>
      <vt:lpstr>2. Application analysis</vt:lpstr>
      <vt:lpstr>3. Server Analysis</vt:lpstr>
      <vt:lpstr>4. Packet Analysis</vt:lpstr>
      <vt:lpstr>What is Session</vt:lpstr>
      <vt:lpstr>What is Session</vt:lpstr>
      <vt:lpstr>Feature of Session</vt:lpstr>
      <vt:lpstr>E2EE – end to end encryption</vt:lpstr>
      <vt:lpstr>Reduce Metadata Leak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김성준</cp:lastModifiedBy>
  <cp:revision>185</cp:revision>
  <cp:lastPrinted>2016-11-28T00:53:03Z</cp:lastPrinted>
  <dcterms:created xsi:type="dcterms:W3CDTF">2019-03-02T03:50:50Z</dcterms:created>
  <dcterms:modified xsi:type="dcterms:W3CDTF">2022-03-16T10:39:16Z</dcterms:modified>
</cp:coreProperties>
</file>