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56" r:id="rId2"/>
    <p:sldId id="450" r:id="rId3"/>
    <p:sldId id="397" r:id="rId4"/>
    <p:sldId id="375" r:id="rId5"/>
    <p:sldId id="376" r:id="rId6"/>
    <p:sldId id="410" r:id="rId7"/>
    <p:sldId id="451" r:id="rId8"/>
    <p:sldId id="452" r:id="rId9"/>
    <p:sldId id="431" r:id="rId10"/>
    <p:sldId id="419" r:id="rId11"/>
    <p:sldId id="453" r:id="rId12"/>
    <p:sldId id="454" r:id="rId13"/>
    <p:sldId id="455" r:id="rId14"/>
    <p:sldId id="456" r:id="rId15"/>
    <p:sldId id="457" r:id="rId16"/>
    <p:sldId id="392" r:id="rId17"/>
    <p:sldId id="458" r:id="rId18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F"/>
    <a:srgbClr val="F2A36E"/>
    <a:srgbClr val="B14AFF"/>
    <a:srgbClr val="E2F1D9"/>
    <a:srgbClr val="DDB0FF"/>
    <a:srgbClr val="99E3FF"/>
    <a:srgbClr val="FCE5D6"/>
    <a:srgbClr val="FFF2CD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CC053-015C-45C8-889B-07FDE9BB6B45}" v="5" dt="2019-04-04T04:16:47.043"/>
    <p1510:client id="{D2D758B4-FF5A-41BF-AF1D-5B730343EA95}" v="605" dt="2019-04-03T15:06:24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87685" autoAdjust="0"/>
  </p:normalViewPr>
  <p:slideViewPr>
    <p:cSldViewPr snapToGrid="0">
      <p:cViewPr varScale="1">
        <p:scale>
          <a:sx n="71" d="100"/>
          <a:sy n="71" d="100"/>
        </p:scale>
        <p:origin x="52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7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27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75D92-90CE-4ED3-9A36-29DFB1E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638-28F1-429D-B96F-29A3DE7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919FEB-34C0-4CD6-8D87-7CE7256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317D3A-2C28-428C-8029-888C233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F3952C-1F6F-4440-BACA-D30BFC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B238B-A39E-42C3-B3CA-157593E60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588258-A43D-4701-96C4-813AE59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983782-6221-4FC9-9AB5-B377578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387507-0A0F-45DF-B18B-B04E1A3D1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ADE4-37AE-4A4A-845F-13BB6A16F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8" y="6524949"/>
            <a:ext cx="1553349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Hacker’s In </a:t>
            </a:r>
            <a:r>
              <a:rPr lang="en-US" altLang="ko-KR" dirty="0" err="1"/>
              <a:t>inTrusion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Session Messenger Analysis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April</a:t>
            </a:r>
            <a:r>
              <a:rPr lang="ko-KR" altLang="en-US" dirty="0"/>
              <a:t> </a:t>
            </a:r>
            <a:r>
              <a:rPr lang="en-US" altLang="ko-KR" dirty="0"/>
              <a:t>15, 2022</a:t>
            </a:r>
          </a:p>
          <a:p>
            <a:r>
              <a:rPr lang="en-US" altLang="ko-KR" dirty="0" err="1"/>
              <a:t>Seongjune</a:t>
            </a: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959CD62-A208-49E6-9E2D-F55BA54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536C86-635D-4986-AEAC-DE43C90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HomeActivity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이후 </a:t>
            </a:r>
            <a:r>
              <a:rPr lang="ko-KR" altLang="en-US" dirty="0" err="1"/>
              <a:t>여러설정을</a:t>
            </a:r>
            <a:r>
              <a:rPr lang="ko-KR" altLang="en-US" dirty="0"/>
              <a:t> </a:t>
            </a:r>
            <a:r>
              <a:rPr lang="ko-KR" altLang="en-US" dirty="0" err="1"/>
              <a:t>거치고나면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homeactivity</a:t>
            </a:r>
            <a:r>
              <a:rPr lang="ko-KR" altLang="en-US" dirty="0"/>
              <a:t>로 진입하게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위의 </a:t>
            </a:r>
            <a:r>
              <a:rPr lang="en-US" altLang="ko-KR" dirty="0"/>
              <a:t>continue</a:t>
            </a:r>
            <a:r>
              <a:rPr lang="ko-KR" altLang="en-US" dirty="0"/>
              <a:t>를 누르거나</a:t>
            </a:r>
            <a:r>
              <a:rPr lang="en-US" altLang="ko-KR" dirty="0"/>
              <a:t>, </a:t>
            </a:r>
            <a:r>
              <a:rPr lang="ko-KR" altLang="en-US" dirty="0"/>
              <a:t>설정에서 복구 코드를 누르면 </a:t>
            </a:r>
            <a:r>
              <a:rPr lang="en-US" altLang="ko-KR" dirty="0" err="1"/>
              <a:t>seedActivity</a:t>
            </a:r>
            <a:r>
              <a:rPr lang="ko-KR" altLang="en-US" dirty="0"/>
              <a:t>로 접근할 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988DB29-ABF9-4F0D-8C23-C90C05A81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909" y="1825624"/>
            <a:ext cx="2670182" cy="466407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Hacker’s In inTrusion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11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SeedActivity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000129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그럼 이후 </a:t>
            </a:r>
            <a:r>
              <a:rPr lang="en-US" altLang="ko-KR" dirty="0" err="1"/>
              <a:t>seedactivity</a:t>
            </a:r>
            <a:r>
              <a:rPr lang="ko-KR" altLang="en-US" dirty="0"/>
              <a:t>에서 </a:t>
            </a:r>
            <a:r>
              <a:rPr lang="en-US" altLang="ko-KR" dirty="0"/>
              <a:t>restore</a:t>
            </a:r>
            <a:r>
              <a:rPr lang="ko-KR" altLang="en-US" dirty="0"/>
              <a:t>와 </a:t>
            </a:r>
            <a:r>
              <a:rPr lang="en-US" altLang="ko-KR" dirty="0"/>
              <a:t>linking</a:t>
            </a:r>
            <a:r>
              <a:rPr lang="ko-KR" altLang="en-US" dirty="0"/>
              <a:t>에 사용되는  </a:t>
            </a:r>
            <a:r>
              <a:rPr lang="en-US" altLang="ko-KR" dirty="0"/>
              <a:t>recovery</a:t>
            </a:r>
            <a:r>
              <a:rPr lang="ko-KR" altLang="en-US" dirty="0"/>
              <a:t> </a:t>
            </a:r>
            <a:r>
              <a:rPr lang="en-US" altLang="ko-KR" dirty="0"/>
              <a:t>phrase</a:t>
            </a:r>
            <a:r>
              <a:rPr lang="ko-KR" altLang="en-US" dirty="0"/>
              <a:t>를 얻을 수 있다</a:t>
            </a:r>
            <a:endParaRPr lang="en-US" altLang="ko-KR" dirty="0"/>
          </a:p>
          <a:p>
            <a:r>
              <a:rPr lang="en-US" altLang="ko-KR" dirty="0"/>
              <a:t>Recovery phrase</a:t>
            </a:r>
            <a:r>
              <a:rPr lang="ko-KR" altLang="en-US" dirty="0"/>
              <a:t>는 다음과 같은 방식으로 계산되는데 </a:t>
            </a:r>
            <a:r>
              <a:rPr lang="en-US" altLang="ko-KR" dirty="0"/>
              <a:t>encode() </a:t>
            </a:r>
            <a:r>
              <a:rPr lang="ko-KR" altLang="en-US" dirty="0"/>
              <a:t>라는 메소드로 진행</a:t>
            </a:r>
            <a:endParaRPr lang="en-US" altLang="ko-KR" dirty="0"/>
          </a:p>
          <a:p>
            <a:r>
              <a:rPr lang="ko-KR" altLang="en-US" dirty="0" err="1"/>
              <a:t>시드를</a:t>
            </a:r>
            <a:r>
              <a:rPr lang="ko-KR" altLang="en-US" dirty="0"/>
              <a:t> 읽어와서 </a:t>
            </a:r>
            <a:r>
              <a:rPr lang="en-US" altLang="ko-KR" dirty="0"/>
              <a:t>8</a:t>
            </a:r>
            <a:r>
              <a:rPr lang="ko-KR" altLang="en-US" dirty="0" err="1"/>
              <a:t>자씩</a:t>
            </a:r>
            <a:r>
              <a:rPr lang="ko-KR" altLang="en-US" dirty="0"/>
              <a:t> 나눠서 </a:t>
            </a:r>
            <a:r>
              <a:rPr lang="ko-KR" altLang="en-US" dirty="0" err="1"/>
              <a:t>빅엔디안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스몰엔디안</a:t>
            </a:r>
            <a:r>
              <a:rPr lang="ko-KR" altLang="en-US" dirty="0"/>
              <a:t> 계산을 실시합니다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다시 </a:t>
            </a:r>
            <a:r>
              <a:rPr lang="en-US" altLang="ko-KR" dirty="0"/>
              <a:t>8</a:t>
            </a:r>
            <a:r>
              <a:rPr lang="ko-KR" altLang="en-US" dirty="0" err="1"/>
              <a:t>자리씩</a:t>
            </a:r>
            <a:r>
              <a:rPr lang="ko-KR" altLang="en-US" dirty="0"/>
              <a:t> 읽어와서 정수형으로 바꿔주고</a:t>
            </a:r>
            <a:r>
              <a:rPr lang="en-US" altLang="ko-KR" dirty="0"/>
              <a:t>, </a:t>
            </a:r>
            <a:r>
              <a:rPr lang="ko-KR" altLang="en-US" dirty="0"/>
              <a:t>다음과 같이 </a:t>
            </a:r>
            <a:r>
              <a:rPr lang="en-US" altLang="ko-KR" dirty="0"/>
              <a:t>w1, w2, w3</a:t>
            </a:r>
            <a:r>
              <a:rPr lang="ko-KR" altLang="en-US" dirty="0"/>
              <a:t>를 계산합니다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Hacker’s In inTrusion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125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Recovery phrase </a:t>
            </a:r>
            <a:r>
              <a:rPr lang="ko-KR" altLang="en-US" dirty="0"/>
              <a:t>계산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000129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W1 = x % n(n</a:t>
            </a:r>
            <a:r>
              <a:rPr lang="ko-KR" altLang="en-US" dirty="0"/>
              <a:t>은 </a:t>
            </a:r>
            <a:r>
              <a:rPr lang="en-US" altLang="ko-KR" dirty="0"/>
              <a:t>session</a:t>
            </a:r>
            <a:r>
              <a:rPr lang="ko-KR" altLang="en-US" dirty="0"/>
              <a:t>이 가지고 있는 </a:t>
            </a:r>
            <a:r>
              <a:rPr lang="en-US" altLang="ko-KR" dirty="0" err="1"/>
              <a:t>wordset</a:t>
            </a:r>
            <a:r>
              <a:rPr lang="en-US" altLang="ko-KR" dirty="0"/>
              <a:t>(</a:t>
            </a:r>
            <a:r>
              <a:rPr lang="ko-KR" altLang="en-US" dirty="0"/>
              <a:t>영어 단어 모음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11000</a:t>
            </a:r>
            <a:r>
              <a:rPr lang="ko-KR" altLang="en-US" dirty="0"/>
              <a:t>단어</a:t>
            </a:r>
            <a:r>
              <a:rPr lang="en-US" altLang="ko-KR" dirty="0"/>
              <a:t>)</a:t>
            </a:r>
            <a:r>
              <a:rPr lang="ko-KR" altLang="en-US" dirty="0"/>
              <a:t>의 길이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W2 = ((x / n) + w1) % n</a:t>
            </a:r>
          </a:p>
          <a:p>
            <a:pPr marL="0" indent="0">
              <a:buNone/>
            </a:pPr>
            <a:r>
              <a:rPr lang="en-US" altLang="ko-KR" dirty="0"/>
              <a:t>W3 = (((x / n) / n) + w2) % n</a:t>
            </a:r>
          </a:p>
          <a:p>
            <a:pPr marL="0" indent="0">
              <a:buNone/>
            </a:pPr>
            <a:r>
              <a:rPr lang="ko-KR" altLang="en-US" dirty="0"/>
              <a:t>이후 </a:t>
            </a:r>
            <a:r>
              <a:rPr lang="en-US" altLang="ko-KR" dirty="0"/>
              <a:t>w1, w2, w3 </a:t>
            </a:r>
            <a:r>
              <a:rPr lang="ko-KR" altLang="en-US" dirty="0"/>
              <a:t>위치에 있는 </a:t>
            </a:r>
            <a:r>
              <a:rPr lang="en-US" altLang="ko-KR" dirty="0"/>
              <a:t>word</a:t>
            </a:r>
            <a:r>
              <a:rPr lang="ko-KR" altLang="en-US" dirty="0"/>
              <a:t>를 들고 와서 </a:t>
            </a:r>
            <a:r>
              <a:rPr lang="en-US" altLang="ko-KR" dirty="0"/>
              <a:t>result</a:t>
            </a:r>
            <a:r>
              <a:rPr lang="ko-KR" altLang="en-US" dirty="0"/>
              <a:t>에 저장하고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이걸 </a:t>
            </a:r>
            <a:r>
              <a:rPr lang="en-US" altLang="ko-KR" dirty="0"/>
              <a:t>4</a:t>
            </a:r>
            <a:r>
              <a:rPr lang="ko-KR" altLang="en-US" dirty="0"/>
              <a:t>번 반복해서 </a:t>
            </a:r>
            <a:r>
              <a:rPr lang="en-US" altLang="ko-KR" dirty="0"/>
              <a:t>Recovery phrase</a:t>
            </a:r>
            <a:r>
              <a:rPr lang="ko-KR" altLang="en-US" dirty="0"/>
              <a:t>를 출력합니다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이후 </a:t>
            </a:r>
            <a:r>
              <a:rPr lang="en-US" altLang="ko-KR" dirty="0"/>
              <a:t>12</a:t>
            </a:r>
            <a:r>
              <a:rPr lang="ko-KR" altLang="en-US" dirty="0"/>
              <a:t>단어의 앞의 </a:t>
            </a:r>
            <a:r>
              <a:rPr lang="en-US" altLang="ko-KR" dirty="0"/>
              <a:t>3</a:t>
            </a:r>
            <a:r>
              <a:rPr lang="ko-KR" altLang="en-US" dirty="0"/>
              <a:t>자리를 따서 </a:t>
            </a:r>
            <a:r>
              <a:rPr lang="en-US" altLang="ko-KR" dirty="0"/>
              <a:t>byte array</a:t>
            </a:r>
            <a:r>
              <a:rPr lang="ko-KR" altLang="en-US" dirty="0"/>
              <a:t>를 만들고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 err="1"/>
              <a:t>bytearray</a:t>
            </a:r>
            <a:r>
              <a:rPr lang="ko-KR" altLang="en-US" dirty="0"/>
              <a:t>로 </a:t>
            </a:r>
            <a:r>
              <a:rPr lang="en-US" altLang="ko-KR" dirty="0"/>
              <a:t>crc32</a:t>
            </a:r>
            <a:r>
              <a:rPr lang="ko-KR" altLang="en-US" dirty="0"/>
              <a:t>를 돌리고 </a:t>
            </a:r>
            <a:r>
              <a:rPr lang="en-US" altLang="ko-KR" dirty="0"/>
              <a:t>%12</a:t>
            </a:r>
            <a:r>
              <a:rPr lang="ko-KR" altLang="en-US" dirty="0"/>
              <a:t>를 해서 해당 위치에 있는 단어를 </a:t>
            </a:r>
            <a:r>
              <a:rPr lang="en-US" altLang="ko-KR" dirty="0"/>
              <a:t>checksum word</a:t>
            </a:r>
            <a:r>
              <a:rPr lang="ko-KR" altLang="en-US" dirty="0"/>
              <a:t>로 넣어줘서 </a:t>
            </a:r>
            <a:r>
              <a:rPr lang="en-US" altLang="ko-KR" dirty="0"/>
              <a:t>13</a:t>
            </a:r>
            <a:r>
              <a:rPr lang="ko-KR" altLang="en-US" dirty="0"/>
              <a:t>자리를 만들어 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Hacker’s In inTrusion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66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LinkDeviceActivity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000129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Hacker’s In inTrusion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9426CE-5C85-42F2-B72E-1C413259BF8D}"/>
              </a:ext>
            </a:extLst>
          </p:cNvPr>
          <p:cNvSpPr txBox="1">
            <a:spLocks/>
          </p:cNvSpPr>
          <p:nvPr/>
        </p:nvSpPr>
        <p:spPr>
          <a:xfrm>
            <a:off x="990599" y="1978025"/>
            <a:ext cx="10000129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QR</a:t>
            </a:r>
            <a:r>
              <a:rPr lang="ko-KR" altLang="en-US" dirty="0"/>
              <a:t>코드를 통해서 </a:t>
            </a:r>
            <a:r>
              <a:rPr lang="en-US" altLang="ko-KR" dirty="0"/>
              <a:t>recovery phrase</a:t>
            </a:r>
            <a:r>
              <a:rPr lang="ko-KR" altLang="en-US" dirty="0"/>
              <a:t>를 불러오거나</a:t>
            </a:r>
            <a:endParaRPr lang="en-US" altLang="ko-KR" dirty="0"/>
          </a:p>
          <a:p>
            <a:r>
              <a:rPr lang="en-US" altLang="ko-KR" dirty="0"/>
              <a:t>Recovery phrase</a:t>
            </a:r>
            <a:r>
              <a:rPr lang="ko-KR" altLang="en-US" dirty="0"/>
              <a:t>를 직접 쳐서</a:t>
            </a:r>
            <a:r>
              <a:rPr lang="en-US" altLang="ko-KR" dirty="0"/>
              <a:t>, </a:t>
            </a:r>
            <a:r>
              <a:rPr lang="ko-KR" altLang="en-US" dirty="0"/>
              <a:t>존재하는 계정을 불러오는 </a:t>
            </a:r>
            <a:r>
              <a:rPr lang="ko-KR" altLang="en-US" dirty="0" err="1"/>
              <a:t>엑티비티</a:t>
            </a:r>
            <a:endParaRPr lang="en-US" altLang="ko-KR" dirty="0"/>
          </a:p>
          <a:p>
            <a:r>
              <a:rPr lang="en-US" altLang="ko-KR" dirty="0"/>
              <a:t>Recovery phrase encode</a:t>
            </a:r>
            <a:r>
              <a:rPr lang="ko-KR" altLang="en-US" dirty="0"/>
              <a:t>의 역계산인 </a:t>
            </a:r>
            <a:r>
              <a:rPr lang="en-US" altLang="ko-KR" dirty="0"/>
              <a:t>decode</a:t>
            </a:r>
            <a:r>
              <a:rPr lang="ko-KR" altLang="en-US" dirty="0"/>
              <a:t>를 해서 </a:t>
            </a:r>
            <a:r>
              <a:rPr lang="en-US" altLang="ko-KR" dirty="0"/>
              <a:t>seed</a:t>
            </a:r>
            <a:r>
              <a:rPr lang="ko-KR" altLang="en-US" dirty="0"/>
              <a:t>를 불러온다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그후에 </a:t>
            </a:r>
            <a:r>
              <a:rPr lang="en-US" altLang="ko-KR" dirty="0"/>
              <a:t>seed</a:t>
            </a:r>
            <a:r>
              <a:rPr lang="ko-KR" altLang="en-US" dirty="0"/>
              <a:t>로 </a:t>
            </a:r>
            <a:r>
              <a:rPr lang="ko-KR" altLang="en-US" dirty="0" err="1"/>
              <a:t>키값을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372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000129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Hacker’s In inTrusion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88A0A7-8E5E-4922-96B7-F90BE19B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seed input?</a:t>
            </a:r>
            <a:endParaRPr lang="ko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4691771-EC1D-4C84-BCE1-1130CDEC5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490" y="2195342"/>
            <a:ext cx="2865368" cy="3764606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BD8F961A-652C-4531-AB21-7E0F0A3EA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965" y="2195342"/>
            <a:ext cx="2964437" cy="3924640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7D70461-0580-4BEE-9993-81AD9A527A0B}"/>
              </a:ext>
            </a:extLst>
          </p:cNvPr>
          <p:cNvSpPr txBox="1">
            <a:spLocks/>
          </p:cNvSpPr>
          <p:nvPr/>
        </p:nvSpPr>
        <p:spPr>
          <a:xfrm>
            <a:off x="990599" y="1978025"/>
            <a:ext cx="347382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디버깅용 계정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약 천만명의 유저가 </a:t>
            </a:r>
            <a:r>
              <a:rPr lang="ko-KR" altLang="en-US" dirty="0" err="1"/>
              <a:t>등록되있다고</a:t>
            </a:r>
            <a:r>
              <a:rPr lang="ko-KR" altLang="en-US" dirty="0"/>
              <a:t> 가정해도</a:t>
            </a:r>
            <a:r>
              <a:rPr lang="en-US" altLang="ko-KR" dirty="0"/>
              <a:t> 2^24/2^128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634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000129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Hacker’s In inTrusion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88A0A7-8E5E-4922-96B7-F90BE19B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 Activity edit</a:t>
            </a:r>
            <a:endParaRPr lang="ko-KR" alt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B5E4B64-BB0A-4B0C-8EB6-2D40F64DDBEC}"/>
              </a:ext>
            </a:extLst>
          </p:cNvPr>
          <p:cNvSpPr txBox="1">
            <a:spLocks/>
          </p:cNvSpPr>
          <p:nvPr/>
        </p:nvSpPr>
        <p:spPr>
          <a:xfrm>
            <a:off x="990599" y="1978025"/>
            <a:ext cx="10000129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레지스터 </a:t>
            </a:r>
            <a:r>
              <a:rPr lang="ko-KR" altLang="en-US" dirty="0" err="1"/>
              <a:t>엑티비티에서</a:t>
            </a:r>
            <a:r>
              <a:rPr lang="ko-KR" altLang="en-US" dirty="0"/>
              <a:t> 랜덤하게 </a:t>
            </a:r>
            <a:r>
              <a:rPr lang="ko-KR" altLang="en-US" dirty="0" err="1"/>
              <a:t>키값을</a:t>
            </a:r>
            <a:r>
              <a:rPr lang="ko-KR" altLang="en-US" dirty="0"/>
              <a:t> 생성하는 대신에 정해진 </a:t>
            </a:r>
            <a:r>
              <a:rPr lang="en-US" altLang="ko-KR" dirty="0"/>
              <a:t>key</a:t>
            </a:r>
            <a:r>
              <a:rPr lang="ko-KR" altLang="en-US" dirty="0"/>
              <a:t>값을 줘서 생성하는 걸로 바꿔서 실험해봤는데</a:t>
            </a:r>
            <a:r>
              <a:rPr lang="en-US" altLang="ko-KR" dirty="0"/>
              <a:t>, register</a:t>
            </a:r>
            <a:r>
              <a:rPr lang="ko-KR" altLang="en-US" dirty="0"/>
              <a:t> 때 중복 생성이 되고</a:t>
            </a:r>
            <a:r>
              <a:rPr lang="en-US" altLang="ko-KR" dirty="0"/>
              <a:t>, </a:t>
            </a:r>
            <a:r>
              <a:rPr lang="ko-KR" altLang="en-US" dirty="0"/>
              <a:t>사용하고 있는 사람의 이전 메시지가 시간이 지나면 보인다</a:t>
            </a:r>
            <a:r>
              <a:rPr lang="en-US" altLang="ko-KR" dirty="0"/>
              <a:t>(swarm</a:t>
            </a:r>
            <a:r>
              <a:rPr lang="ko-KR" altLang="en-US" dirty="0"/>
              <a:t>에서 보내주는 시간으로 추정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천문학적인 가능성이지만</a:t>
            </a:r>
            <a:r>
              <a:rPr lang="en-US" altLang="ko-KR" dirty="0"/>
              <a:t>, </a:t>
            </a:r>
            <a:r>
              <a:rPr lang="ko-KR" altLang="en-US" dirty="0"/>
              <a:t>동일 </a:t>
            </a:r>
            <a:r>
              <a:rPr lang="en-US" altLang="ko-KR" dirty="0"/>
              <a:t>seed</a:t>
            </a:r>
            <a:r>
              <a:rPr lang="ko-KR" altLang="en-US" dirty="0"/>
              <a:t>를 배정받을 가능성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Register</a:t>
            </a:r>
            <a:r>
              <a:rPr lang="ko-KR" altLang="en-US" dirty="0"/>
              <a:t>와 </a:t>
            </a:r>
            <a:r>
              <a:rPr lang="en-US" altLang="ko-KR" dirty="0"/>
              <a:t>device linking, recovery</a:t>
            </a:r>
            <a:r>
              <a:rPr lang="ko-KR" altLang="en-US" dirty="0"/>
              <a:t>의 기본 메커니즘이 같음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579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D3FB40-EE39-42F6-8541-8944556000F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912FB68-3147-437F-993E-6ACF81CC37F4}"/>
              </a:ext>
            </a:extLst>
          </p:cNvPr>
          <p:cNvSpPr>
            <a:spLocks noGrp="1"/>
          </p:cNvSpPr>
          <p:nvPr/>
        </p:nvSpPr>
        <p:spPr>
          <a:xfrm>
            <a:off x="955142" y="18430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Activity</a:t>
            </a:r>
          </a:p>
          <a:p>
            <a:pPr lvl="1"/>
            <a:r>
              <a:rPr lang="en-US" altLang="ko-KR" dirty="0"/>
              <a:t>Landing -&gt; Register, </a:t>
            </a:r>
            <a:r>
              <a:rPr lang="en-US" altLang="ko-KR" dirty="0" err="1"/>
              <a:t>DeviceLinking</a:t>
            </a:r>
            <a:r>
              <a:rPr lang="en-US" altLang="ko-KR" dirty="0"/>
              <a:t>, </a:t>
            </a:r>
            <a:r>
              <a:rPr lang="en-US" altLang="ko-KR" dirty="0" err="1"/>
              <a:t>recoveryphraserestore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Register -&gt; home</a:t>
            </a:r>
          </a:p>
          <a:p>
            <a:pPr lvl="1"/>
            <a:r>
              <a:rPr lang="en-US" altLang="ko-KR" dirty="0"/>
              <a:t>Home -&gt;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 err="1"/>
              <a:t>메세지보내기</a:t>
            </a:r>
            <a:r>
              <a:rPr lang="en-US" altLang="ko-KR" dirty="0"/>
              <a:t>, </a:t>
            </a:r>
            <a:r>
              <a:rPr lang="ko-KR" altLang="en-US" dirty="0" err="1"/>
              <a:t>그룹채팅만들기</a:t>
            </a:r>
            <a:endParaRPr lang="en-US" altLang="ko-KR" dirty="0"/>
          </a:p>
          <a:p>
            <a:pPr lvl="1"/>
            <a:r>
              <a:rPr lang="en-US" altLang="ko-KR" dirty="0" err="1"/>
              <a:t>Devicelinking</a:t>
            </a:r>
            <a:r>
              <a:rPr lang="en-US" altLang="ko-KR" dirty="0"/>
              <a:t> -&gt; home</a:t>
            </a:r>
          </a:p>
          <a:p>
            <a:pPr lvl="1"/>
            <a:r>
              <a:rPr lang="en-US" altLang="ko-KR" dirty="0" err="1"/>
              <a:t>Recoveryphraserestore</a:t>
            </a:r>
            <a:r>
              <a:rPr lang="en-US" altLang="ko-KR" dirty="0"/>
              <a:t> -&gt; home</a:t>
            </a:r>
          </a:p>
          <a:p>
            <a:r>
              <a:rPr lang="en-US" altLang="ko-KR" dirty="0"/>
              <a:t>Seed input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1836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Message </a:t>
            </a:r>
            <a:r>
              <a:rPr lang="ko-KR" altLang="en-US" dirty="0"/>
              <a:t>코드 보기</a:t>
            </a:r>
            <a:endParaRPr lang="en-US" altLang="ko-KR" dirty="0"/>
          </a:p>
          <a:p>
            <a:r>
              <a:rPr lang="en-US" altLang="ko-KR" dirty="0"/>
              <a:t>Swarm </a:t>
            </a:r>
            <a:r>
              <a:rPr lang="ko-KR" altLang="en-US" dirty="0"/>
              <a:t>이 어떻게 동작하는지 볼 </a:t>
            </a:r>
            <a:r>
              <a:rPr lang="ko-KR" altLang="en-US" dirty="0" err="1"/>
              <a:t>수있나</a:t>
            </a:r>
            <a:r>
              <a:rPr lang="ko-KR" altLang="en-US" dirty="0"/>
              <a:t> 확인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0031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D3FB40-EE39-42F6-8541-8944556000F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Encryption Algorithm</a:t>
            </a:r>
          </a:p>
          <a:p>
            <a:pPr lvl="1"/>
            <a:r>
              <a:rPr lang="en-US" altLang="ko-KR" dirty="0"/>
              <a:t>ECDH</a:t>
            </a:r>
          </a:p>
          <a:p>
            <a:pPr lvl="1"/>
            <a:r>
              <a:rPr lang="en-US" altLang="ko-KR" dirty="0"/>
              <a:t>X3DH</a:t>
            </a:r>
          </a:p>
          <a:p>
            <a:pPr lvl="1"/>
            <a:r>
              <a:rPr lang="en-US" altLang="ko-KR" dirty="0"/>
              <a:t>Double Ratchet</a:t>
            </a:r>
          </a:p>
          <a:p>
            <a:r>
              <a:rPr lang="en-US" altLang="ko-KR" dirty="0"/>
              <a:t>Additional Function</a:t>
            </a:r>
          </a:p>
          <a:p>
            <a:pPr lvl="1"/>
            <a:r>
              <a:rPr lang="en-US" altLang="ko-KR" dirty="0"/>
              <a:t>Group chatting</a:t>
            </a:r>
          </a:p>
          <a:p>
            <a:pPr lvl="1"/>
            <a:r>
              <a:rPr lang="en-US" altLang="ko-KR" dirty="0"/>
              <a:t>Multi-device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347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85894-8A7A-448D-90F3-62D3596C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4B0F7-EBD0-4BF1-B133-32849B5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6B59D-36E3-45CE-BAFB-940DDDE1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710A372-82BC-4FB8-9BB9-CB2034027DCD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코드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161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단계 별 </a:t>
            </a:r>
            <a:r>
              <a:rPr lang="en-US" altLang="ko-KR" dirty="0"/>
              <a:t>activity</a:t>
            </a:r>
            <a:r>
              <a:rPr lang="ko-KR" altLang="en-US" dirty="0"/>
              <a:t>와 간단한 구조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140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Program Structure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2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LandingActivity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1CBCBA4-C4A0-4591-8B18-4BDB542745C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63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D57E8CA-69BB-4DF1-AAF8-894D1CFFB459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5293258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처음 시작하면 나오는 </a:t>
            </a:r>
            <a:r>
              <a:rPr lang="en-US" altLang="ko-KR" dirty="0"/>
              <a:t>activity</a:t>
            </a:r>
          </a:p>
          <a:p>
            <a:r>
              <a:rPr lang="ko-KR" altLang="en-US" dirty="0"/>
              <a:t>위 버튼 순서대로 </a:t>
            </a:r>
            <a:r>
              <a:rPr lang="en-US" altLang="ko-KR" dirty="0" err="1"/>
              <a:t>RegisterActivity</a:t>
            </a:r>
            <a:r>
              <a:rPr lang="en-US" altLang="ko-KR" dirty="0"/>
              <a:t>, </a:t>
            </a:r>
            <a:r>
              <a:rPr lang="en-US" altLang="ko-KR" dirty="0" err="1"/>
              <a:t>RecoveryPhraseRestoreActivity</a:t>
            </a:r>
            <a:r>
              <a:rPr lang="en-US" altLang="ko-KR" dirty="0"/>
              <a:t>, </a:t>
            </a:r>
            <a:r>
              <a:rPr lang="en-US" altLang="ko-KR" dirty="0" err="1"/>
              <a:t>LinkDeviceActivity</a:t>
            </a:r>
            <a:r>
              <a:rPr lang="ko-KR" altLang="en-US" dirty="0"/>
              <a:t>로 이어집니다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6E23A2A-1EE5-453C-A78A-80DA2A434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46" y="1690692"/>
            <a:ext cx="2476715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6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RegisterActivty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1CBCBA4-C4A0-4591-8B18-4BDB542745C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63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D57E8CA-69BB-4DF1-AAF8-894D1CFFB459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5293258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onCreate</a:t>
            </a:r>
            <a:r>
              <a:rPr lang="ko-KR" altLang="en-US" dirty="0"/>
              <a:t>함수에 기본적인 </a:t>
            </a:r>
            <a:r>
              <a:rPr lang="en-US" altLang="ko-KR" dirty="0"/>
              <a:t>component</a:t>
            </a:r>
            <a:r>
              <a:rPr lang="ko-KR" altLang="en-US" dirty="0"/>
              <a:t>를 등록하고</a:t>
            </a:r>
            <a:r>
              <a:rPr lang="en-US" altLang="ko-KR" dirty="0"/>
              <a:t>(</a:t>
            </a:r>
            <a:r>
              <a:rPr lang="ko-KR" altLang="en-US" dirty="0"/>
              <a:t>버튼 등</a:t>
            </a:r>
            <a:r>
              <a:rPr lang="en-US" altLang="ko-KR" dirty="0"/>
              <a:t>) </a:t>
            </a:r>
            <a:r>
              <a:rPr lang="ko-KR" altLang="en-US" dirty="0"/>
              <a:t>마지막 줄에 </a:t>
            </a:r>
            <a:r>
              <a:rPr lang="en-US" altLang="ko-KR" dirty="0" err="1"/>
              <a:t>updateKeyPair</a:t>
            </a:r>
            <a:r>
              <a:rPr lang="en-US" altLang="ko-KR" dirty="0"/>
              <a:t>()</a:t>
            </a: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/>
              <a:t>함수를 사용하는데 이를 통해서 키를 생성</a:t>
            </a:r>
            <a:endParaRPr lang="en-US" altLang="ko-KR" dirty="0"/>
          </a:p>
          <a:p>
            <a:r>
              <a:rPr lang="en-US" altLang="ko-KR" dirty="0" err="1"/>
              <a:t>updateKeyPair</a:t>
            </a:r>
            <a:r>
              <a:rPr lang="en-US" altLang="ko-KR" dirty="0"/>
              <a:t>() 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en-US" altLang="ko-KR" dirty="0" err="1"/>
              <a:t>KeyPairUtilities.generate</a:t>
            </a:r>
            <a:r>
              <a:rPr lang="en-US" altLang="ko-KR" dirty="0"/>
              <a:t>() </a:t>
            </a:r>
            <a:r>
              <a:rPr lang="ko-KR" altLang="en-US" dirty="0"/>
              <a:t>을 호출해 </a:t>
            </a:r>
            <a:r>
              <a:rPr lang="en-US" altLang="ko-KR" dirty="0"/>
              <a:t>seed </a:t>
            </a:r>
            <a:r>
              <a:rPr lang="ko-KR" altLang="en-US" dirty="0"/>
              <a:t>등을 만들어낸다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6F5A4B8-ABC4-4213-9ACF-B26288225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60" y="1734543"/>
            <a:ext cx="2903472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KeyPairUtilities.generate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1CBCBA4-C4A0-4591-8B18-4BDB542745C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63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D57E8CA-69BB-4DF1-AAF8-894D1CFFB459}"/>
              </a:ext>
            </a:extLst>
          </p:cNvPr>
          <p:cNvSpPr>
            <a:spLocks noGrp="1"/>
          </p:cNvSpPr>
          <p:nvPr/>
        </p:nvSpPr>
        <p:spPr>
          <a:xfrm>
            <a:off x="802741" y="1690692"/>
            <a:ext cx="820271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sodiumAndroid</a:t>
            </a:r>
            <a:r>
              <a:rPr lang="ko-KR" altLang="en-US" dirty="0"/>
              <a:t>라는 라이브러리</a:t>
            </a:r>
            <a:r>
              <a:rPr lang="en-US" altLang="ko-KR" dirty="0"/>
              <a:t>?</a:t>
            </a:r>
            <a:r>
              <a:rPr lang="ko-KR" altLang="en-US" dirty="0"/>
              <a:t>를 통해서 </a:t>
            </a:r>
            <a:r>
              <a:rPr lang="en-US" altLang="ko-KR" dirty="0"/>
              <a:t>16</a:t>
            </a:r>
            <a:r>
              <a:rPr lang="ko-KR" altLang="en-US" dirty="0"/>
              <a:t>크기 짜리의 </a:t>
            </a:r>
            <a:r>
              <a:rPr lang="en-US" altLang="ko-KR" dirty="0"/>
              <a:t>random</a:t>
            </a:r>
            <a:r>
              <a:rPr lang="ko-KR" altLang="en-US" dirty="0"/>
              <a:t>한 바이트 버프를 만들어낸다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16</a:t>
            </a:r>
            <a:r>
              <a:rPr lang="ko-KR" altLang="en-US" dirty="0"/>
              <a:t>개의 </a:t>
            </a:r>
            <a:r>
              <a:rPr lang="en-US" altLang="ko-KR" dirty="0"/>
              <a:t>byte, 128</a:t>
            </a:r>
            <a:r>
              <a:rPr lang="ko-KR" altLang="en-US" dirty="0"/>
              <a:t>비트 크기의 </a:t>
            </a:r>
            <a:r>
              <a:rPr lang="en-US" altLang="ko-KR" dirty="0"/>
              <a:t>seed</a:t>
            </a:r>
            <a:r>
              <a:rPr lang="ko-KR" altLang="en-US" dirty="0"/>
              <a:t>를 만들어낸다</a:t>
            </a:r>
            <a:r>
              <a:rPr lang="en-US" altLang="ko-KR" dirty="0"/>
              <a:t>.(FF x 16)</a:t>
            </a:r>
          </a:p>
          <a:p>
            <a:r>
              <a:rPr lang="ko-KR" altLang="en-US" dirty="0"/>
              <a:t>이후 이 </a:t>
            </a:r>
            <a:r>
              <a:rPr lang="en-US" altLang="ko-KR" dirty="0"/>
              <a:t>seed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16</a:t>
            </a:r>
            <a:r>
              <a:rPr lang="ko-KR" altLang="en-US" dirty="0"/>
              <a:t>바이트 </a:t>
            </a:r>
            <a:r>
              <a:rPr lang="ko-KR" altLang="en-US" dirty="0" err="1"/>
              <a:t>짜리</a:t>
            </a:r>
            <a:r>
              <a:rPr lang="ko-KR" altLang="en-US" dirty="0"/>
              <a:t> </a:t>
            </a:r>
            <a:r>
              <a:rPr lang="en-US" altLang="ko-KR" dirty="0"/>
              <a:t>padding </a:t>
            </a:r>
            <a:r>
              <a:rPr lang="ko-KR" altLang="en-US" dirty="0"/>
              <a:t>으로 </a:t>
            </a:r>
            <a:r>
              <a:rPr lang="en-US" altLang="ko-KR" dirty="0"/>
              <a:t>ed25519keypair</a:t>
            </a:r>
            <a:r>
              <a:rPr lang="ko-KR" altLang="en-US" dirty="0"/>
              <a:t>와 </a:t>
            </a:r>
            <a:r>
              <a:rPr lang="en-US" altLang="ko-KR" dirty="0"/>
              <a:t>x25519keypair</a:t>
            </a:r>
            <a:r>
              <a:rPr lang="ko-KR" altLang="en-US" dirty="0"/>
              <a:t>를 만들어내고</a:t>
            </a:r>
            <a:endParaRPr lang="en-US" altLang="ko-KR" dirty="0"/>
          </a:p>
          <a:p>
            <a:r>
              <a:rPr lang="en-US" altLang="ko-KR" dirty="0" err="1"/>
              <a:t>RegisterActivity</a:t>
            </a:r>
            <a:r>
              <a:rPr lang="ko-KR" altLang="en-US" dirty="0"/>
              <a:t>의 </a:t>
            </a:r>
            <a:r>
              <a:rPr lang="en-US" altLang="ko-KR" dirty="0"/>
              <a:t>continue </a:t>
            </a:r>
            <a:r>
              <a:rPr lang="ko-KR" altLang="en-US" dirty="0"/>
              <a:t>버튼을 누르면 </a:t>
            </a:r>
            <a:r>
              <a:rPr lang="en-US" altLang="ko-KR" dirty="0"/>
              <a:t>register() </a:t>
            </a:r>
            <a:r>
              <a:rPr lang="ko-KR" altLang="en-US" dirty="0"/>
              <a:t>메소드를 실행합니다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69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Register() </a:t>
            </a:r>
            <a:r>
              <a:rPr lang="ko-KR" altLang="en-US" dirty="0"/>
              <a:t>메소드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1CBCBA4-C4A0-4591-8B18-4BDB542745C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63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D57E8CA-69BB-4DF1-AAF8-894D1CFFB459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dirty="0"/>
              <a:t>seed, ed25519keypair, x25519keypair</a:t>
            </a:r>
            <a:r>
              <a:rPr lang="ko-KR" altLang="en-US" dirty="0"/>
              <a:t>를 </a:t>
            </a:r>
            <a:r>
              <a:rPr lang="en-US" altLang="ko-KR" dirty="0"/>
              <a:t>store() </a:t>
            </a:r>
            <a:r>
              <a:rPr lang="ko-KR" altLang="en-US" dirty="0"/>
              <a:t>메소드를 통해서 저장해주고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인코딩된</a:t>
            </a:r>
            <a:r>
              <a:rPr lang="ko-KR" altLang="en-US" dirty="0"/>
              <a:t> </a:t>
            </a:r>
            <a:r>
              <a:rPr lang="en-US" altLang="ko-KR" dirty="0"/>
              <a:t>x25519keypair</a:t>
            </a:r>
            <a:r>
              <a:rPr lang="ko-KR" altLang="en-US" dirty="0"/>
              <a:t>를 저장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err="1"/>
              <a:t>Securerandom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를 이용해서 </a:t>
            </a:r>
            <a:r>
              <a:rPr lang="en-US" altLang="ko-KR" dirty="0"/>
              <a:t>register id </a:t>
            </a:r>
            <a:r>
              <a:rPr lang="ko-KR" altLang="en-US" dirty="0"/>
              <a:t>생성 </a:t>
            </a:r>
            <a:r>
              <a:rPr lang="en-US" altLang="ko-KR" dirty="0"/>
              <a:t>&lt;- </a:t>
            </a:r>
            <a:r>
              <a:rPr lang="ko-KR" altLang="en-US" dirty="0"/>
              <a:t>어디에 쓰는지는 아직 모름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Store() </a:t>
            </a:r>
            <a:r>
              <a:rPr lang="ko-KR" altLang="en-US" dirty="0"/>
              <a:t>메소드 </a:t>
            </a:r>
            <a:r>
              <a:rPr lang="en-US" altLang="ko-KR" dirty="0"/>
              <a:t>-&gt;  save()</a:t>
            </a:r>
            <a:r>
              <a:rPr lang="ko-KR" altLang="en-US" dirty="0"/>
              <a:t>메소드를 호출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en-US" altLang="ko-KR" dirty="0" err="1"/>
              <a:t>sdk</a:t>
            </a:r>
            <a:r>
              <a:rPr lang="en-US" altLang="ko-KR" dirty="0"/>
              <a:t> version</a:t>
            </a:r>
            <a:r>
              <a:rPr lang="ko-KR" altLang="en-US" dirty="0"/>
              <a:t>을 체크하고</a:t>
            </a:r>
            <a:r>
              <a:rPr lang="en-US" altLang="ko-KR" dirty="0"/>
              <a:t> </a:t>
            </a:r>
            <a:r>
              <a:rPr lang="ko-KR" altLang="en-US" dirty="0"/>
              <a:t>암호화가 안되어 있으면 암호화를 진행 되어 있으면</a:t>
            </a:r>
            <a:r>
              <a:rPr lang="en-US" altLang="ko-KR" dirty="0"/>
              <a:t>(suffix</a:t>
            </a:r>
            <a:r>
              <a:rPr lang="ko-KR" altLang="en-US" dirty="0"/>
              <a:t>로 확인</a:t>
            </a:r>
            <a:r>
              <a:rPr lang="en-US" altLang="ko-KR" dirty="0"/>
              <a:t>)</a:t>
            </a:r>
            <a:r>
              <a:rPr lang="ko-KR" altLang="en-US" dirty="0"/>
              <a:t> 그대로 </a:t>
            </a:r>
            <a:r>
              <a:rPr lang="en-US" altLang="ko-KR" dirty="0" err="1"/>
              <a:t>sharedpreferences</a:t>
            </a:r>
            <a:r>
              <a:rPr lang="ko-KR" altLang="en-US" dirty="0"/>
              <a:t>를 이용해서 로컬에 저장한다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암호화는 </a:t>
            </a:r>
            <a:r>
              <a:rPr lang="en-US" altLang="ko-KR" dirty="0" err="1"/>
              <a:t>Keystorehelper.seal</a:t>
            </a:r>
            <a:r>
              <a:rPr lang="en-US" altLang="ko-KR" dirty="0"/>
              <a:t>() </a:t>
            </a:r>
            <a:r>
              <a:rPr lang="ko-KR" altLang="en-US" dirty="0"/>
              <a:t>메소드로 진행</a:t>
            </a:r>
            <a:r>
              <a:rPr lang="en-US" altLang="ko-KR" dirty="0"/>
              <a:t>(AES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r>
              <a:rPr lang="ko-KR" altLang="en-US" dirty="0"/>
              <a:t> 이에 사용하는 키는 </a:t>
            </a:r>
            <a:r>
              <a:rPr lang="en-US" altLang="ko-KR" dirty="0"/>
              <a:t>keystore</a:t>
            </a:r>
            <a:r>
              <a:rPr lang="ko-KR" altLang="en-US" dirty="0"/>
              <a:t>라는 라이브러리를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2767424"/>
      </p:ext>
    </p:extLst>
  </p:cSld>
  <p:clrMapOvr>
    <a:masterClrMapping/>
  </p:clrMapOvr>
</p:sld>
</file>

<file path=ppt/theme/theme1.xml><?xml version="1.0" encoding="utf-8"?>
<a:theme xmlns:a="http://schemas.openxmlformats.org/drawingml/2006/main" name="HIT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.potx" id="{576E892E-1C82-461B-9C0A-F45142AB4FA1}" vid="{CA5F3DAA-E299-447E-9B0A-6ACFC6013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HIT템플릿</Template>
  <TotalTime>5883</TotalTime>
  <Words>643</Words>
  <Application>Microsoft Office PowerPoint</Application>
  <PresentationFormat>와이드스크린</PresentationFormat>
  <Paragraphs>115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맑은 고딕</vt:lpstr>
      <vt:lpstr>Amaranth</vt:lpstr>
      <vt:lpstr>Arial</vt:lpstr>
      <vt:lpstr>Britannic Bold</vt:lpstr>
      <vt:lpstr>Calibri</vt:lpstr>
      <vt:lpstr>Inconsolata</vt:lpstr>
      <vt:lpstr>Wingdings</vt:lpstr>
      <vt:lpstr>HIT템플릿</vt:lpstr>
      <vt:lpstr>Session Messenger Analysis</vt:lpstr>
      <vt:lpstr>이전 Conclusion</vt:lpstr>
      <vt:lpstr>이전 Future Work</vt:lpstr>
      <vt:lpstr>Contents</vt:lpstr>
      <vt:lpstr>Simple Program Structure</vt:lpstr>
      <vt:lpstr>LandingActivity</vt:lpstr>
      <vt:lpstr>RegisterActivty</vt:lpstr>
      <vt:lpstr>KeyPairUtilities.generate()</vt:lpstr>
      <vt:lpstr>Register() 메소드</vt:lpstr>
      <vt:lpstr>HomeActivity</vt:lpstr>
      <vt:lpstr>SeedActivity</vt:lpstr>
      <vt:lpstr>Recovery phrase 계산</vt:lpstr>
      <vt:lpstr>LinkDeviceActivity</vt:lpstr>
      <vt:lpstr>Random seed input?</vt:lpstr>
      <vt:lpstr>Register Activity edit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John</dc:creator>
  <cp:lastModifiedBy>김 성준</cp:lastModifiedBy>
  <cp:revision>196</cp:revision>
  <cp:lastPrinted>2016-11-28T00:53:03Z</cp:lastPrinted>
  <dcterms:created xsi:type="dcterms:W3CDTF">2019-03-02T03:50:50Z</dcterms:created>
  <dcterms:modified xsi:type="dcterms:W3CDTF">2022-04-12T02:56:46Z</dcterms:modified>
</cp:coreProperties>
</file>