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6" r:id="rId2"/>
    <p:sldId id="459" r:id="rId3"/>
    <p:sldId id="460" r:id="rId4"/>
    <p:sldId id="375" r:id="rId5"/>
    <p:sldId id="376" r:id="rId6"/>
    <p:sldId id="464" r:id="rId7"/>
    <p:sldId id="410" r:id="rId8"/>
    <p:sldId id="451" r:id="rId9"/>
    <p:sldId id="461" r:id="rId10"/>
    <p:sldId id="463" r:id="rId11"/>
    <p:sldId id="452" r:id="rId12"/>
    <p:sldId id="466" r:id="rId13"/>
    <p:sldId id="467" r:id="rId14"/>
    <p:sldId id="469" r:id="rId15"/>
    <p:sldId id="470" r:id="rId16"/>
    <p:sldId id="458" r:id="rId1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87685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4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7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seed3.loki.network/" TargetMode="External"/><Relationship Id="rId2" Type="http://schemas.openxmlformats.org/officeDocument/2006/relationships/hyperlink" Target="https://storage.seed1.loki.network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loki.foundati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April</a:t>
            </a:r>
            <a:r>
              <a:rPr lang="ko-KR" altLang="en-US" dirty="0"/>
              <a:t> </a:t>
            </a:r>
            <a:r>
              <a:rPr lang="en-US" altLang="ko-KR" dirty="0"/>
              <a:t>22, 2022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Snode</a:t>
            </a:r>
            <a:r>
              <a:rPr lang="en-US" altLang="ko-KR" dirty="0"/>
              <a:t> &amp; Swarm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SnodeApi</a:t>
            </a:r>
            <a:r>
              <a:rPr lang="en-US" dirty="0"/>
              <a:t> -&gt; </a:t>
            </a:r>
            <a:r>
              <a:rPr lang="en-US" dirty="0" err="1"/>
              <a:t>Getswarm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73659" y="1820590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 err="1"/>
              <a:t>publickey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 err="1"/>
              <a:t>publickey</a:t>
            </a:r>
            <a:r>
              <a:rPr lang="ko-KR" altLang="en-US" dirty="0"/>
              <a:t>를 인자로 받아서 </a:t>
            </a:r>
            <a:r>
              <a:rPr lang="ko-KR" altLang="en-US" dirty="0" err="1"/>
              <a:t>스웜을</a:t>
            </a:r>
            <a:r>
              <a:rPr lang="ko-KR" altLang="en-US" dirty="0"/>
              <a:t> 구해온다</a:t>
            </a:r>
            <a:r>
              <a:rPr lang="en-US" altLang="ko-KR" dirty="0"/>
              <a:t>(</a:t>
            </a:r>
            <a:r>
              <a:rPr lang="ko-KR" altLang="en-US" dirty="0" err="1"/>
              <a:t>스웜은</a:t>
            </a:r>
            <a:r>
              <a:rPr lang="ko-KR" altLang="en-US" dirty="0"/>
              <a:t> </a:t>
            </a:r>
            <a:r>
              <a:rPr lang="en-US" altLang="ko-KR" dirty="0" err="1"/>
              <a:t>Snode</a:t>
            </a:r>
            <a:r>
              <a:rPr lang="ko-KR" altLang="en-US" dirty="0"/>
              <a:t>의 </a:t>
            </a:r>
            <a:r>
              <a:rPr lang="en-US" altLang="ko-KR" dirty="0"/>
              <a:t>Set)</a:t>
            </a:r>
          </a:p>
          <a:p>
            <a:r>
              <a:rPr lang="ko-KR" altLang="en-US" dirty="0"/>
              <a:t>만약 </a:t>
            </a:r>
            <a:r>
              <a:rPr lang="en-US" altLang="ko-KR" dirty="0" err="1"/>
              <a:t>publickey</a:t>
            </a:r>
            <a:r>
              <a:rPr lang="ko-KR" altLang="en-US" dirty="0"/>
              <a:t>로 구해온 </a:t>
            </a:r>
            <a:r>
              <a:rPr lang="en-US" altLang="ko-KR" dirty="0"/>
              <a:t>swarm</a:t>
            </a:r>
            <a:r>
              <a:rPr lang="ko-KR" altLang="en-US" dirty="0"/>
              <a:t>이 유효할 경우 해당 </a:t>
            </a:r>
            <a:r>
              <a:rPr lang="ko-KR" altLang="en-US" dirty="0" err="1"/>
              <a:t>스웜을</a:t>
            </a:r>
            <a:r>
              <a:rPr lang="ko-KR" altLang="en-US" dirty="0"/>
              <a:t> 카피해서 출력하고</a:t>
            </a:r>
            <a:r>
              <a:rPr lang="en-US" altLang="ko-KR" dirty="0"/>
              <a:t>(</a:t>
            </a:r>
            <a:r>
              <a:rPr lang="ko-KR" altLang="en-US" dirty="0"/>
              <a:t>이 과정까지는 </a:t>
            </a:r>
            <a:r>
              <a:rPr lang="en-US" altLang="ko-KR" dirty="0"/>
              <a:t>session </a:t>
            </a:r>
            <a:r>
              <a:rPr lang="ko-KR" altLang="en-US" dirty="0"/>
              <a:t>자체의 </a:t>
            </a:r>
            <a:r>
              <a:rPr lang="en-US" altLang="ko-KR" dirty="0" err="1"/>
              <a:t>db</a:t>
            </a:r>
            <a:r>
              <a:rPr lang="ko-KR" altLang="en-US" dirty="0"/>
              <a:t>로 진행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swarm</a:t>
            </a:r>
            <a:r>
              <a:rPr lang="ko-KR" altLang="en-US" dirty="0"/>
              <a:t>이 유효하지 않을 경우 </a:t>
            </a:r>
            <a:r>
              <a:rPr lang="en-US" altLang="ko-KR" dirty="0" err="1"/>
              <a:t>getRandomSnode</a:t>
            </a:r>
            <a:r>
              <a:rPr lang="en-US" altLang="ko-KR" dirty="0"/>
              <a:t>() </a:t>
            </a:r>
            <a:r>
              <a:rPr lang="ko-KR" altLang="en-US" dirty="0"/>
              <a:t>라는 메소드로 유효한 </a:t>
            </a:r>
            <a:r>
              <a:rPr lang="en-US" altLang="ko-KR" dirty="0" err="1"/>
              <a:t>snode</a:t>
            </a:r>
            <a:r>
              <a:rPr lang="ko-KR" altLang="en-US" dirty="0"/>
              <a:t>를 구해와서</a:t>
            </a:r>
            <a:endParaRPr lang="en-US" altLang="ko-KR" dirty="0"/>
          </a:p>
          <a:p>
            <a:r>
              <a:rPr lang="en-US" altLang="ko-KR" dirty="0"/>
              <a:t>Invoke</a:t>
            </a:r>
            <a:r>
              <a:rPr lang="ko-KR" altLang="en-US" dirty="0"/>
              <a:t>를 통해서 유효한 </a:t>
            </a:r>
            <a:r>
              <a:rPr lang="en-US" altLang="ko-KR" dirty="0"/>
              <a:t>swarm</a:t>
            </a:r>
            <a:r>
              <a:rPr lang="ko-KR" altLang="en-US" dirty="0"/>
              <a:t>을 구해온다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820271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9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SnodeApi</a:t>
            </a:r>
            <a:r>
              <a:rPr lang="en-US" altLang="ko-KR" dirty="0"/>
              <a:t> -&gt; </a:t>
            </a:r>
            <a:r>
              <a:rPr lang="en-US" altLang="ko-KR" dirty="0" err="1"/>
              <a:t>getRandomSnode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73659" y="1820590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</a:t>
            </a:r>
            <a:r>
              <a:rPr lang="en-US" altLang="ko-KR" dirty="0" err="1"/>
              <a:t>db</a:t>
            </a:r>
            <a:r>
              <a:rPr lang="ko-KR" altLang="en-US" dirty="0"/>
              <a:t>에 </a:t>
            </a:r>
            <a:r>
              <a:rPr lang="en-US" altLang="ko-KR" dirty="0" err="1"/>
              <a:t>snode</a:t>
            </a:r>
            <a:r>
              <a:rPr lang="ko-KR" altLang="en-US" dirty="0"/>
              <a:t>들이 충분히 존재한다면 바로 랜덤하게 출력해주고 없다면 밑의 과정을 진행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https://storage.seed1.loki.network:443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https://storage.seed3.loki.network:443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https://public.loki.foundation:443</a:t>
            </a:r>
            <a:endParaRPr lang="en-US" altLang="ko-KR" dirty="0"/>
          </a:p>
          <a:p>
            <a:r>
              <a:rPr lang="ko-KR" altLang="en-US" dirty="0"/>
              <a:t>에서 </a:t>
            </a:r>
            <a:r>
              <a:rPr lang="en-US" altLang="ko-KR" dirty="0"/>
              <a:t>http </a:t>
            </a:r>
            <a:r>
              <a:rPr lang="ko-KR" altLang="en-US" dirty="0"/>
              <a:t>요청을 통해서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파일들을 파싱하고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snode</a:t>
            </a:r>
            <a:r>
              <a:rPr lang="ko-KR" altLang="en-US" dirty="0"/>
              <a:t>들을 쭉 </a:t>
            </a:r>
            <a:r>
              <a:rPr lang="ko-KR" altLang="en-US" dirty="0" err="1"/>
              <a:t>들고와서</a:t>
            </a:r>
            <a:r>
              <a:rPr lang="ko-KR" altLang="en-US" dirty="0"/>
              <a:t> 자신의 </a:t>
            </a:r>
            <a:r>
              <a:rPr lang="en-US" altLang="ko-KR" dirty="0" err="1"/>
              <a:t>db</a:t>
            </a:r>
            <a:r>
              <a:rPr lang="ko-KR" altLang="en-US" dirty="0"/>
              <a:t>에 저장해준다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en-US" altLang="ko-KR" dirty="0" err="1"/>
              <a:t>snode</a:t>
            </a:r>
            <a:r>
              <a:rPr lang="ko-KR" altLang="en-US" dirty="0"/>
              <a:t>를 골라 </a:t>
            </a:r>
            <a:r>
              <a:rPr lang="en-US" altLang="ko-KR" dirty="0"/>
              <a:t>return</a:t>
            </a:r>
          </a:p>
          <a:p>
            <a:r>
              <a:rPr lang="en-US" altLang="ko-KR" dirty="0" err="1"/>
              <a:t>Snode</a:t>
            </a:r>
            <a:r>
              <a:rPr lang="ko-KR" altLang="en-US" dirty="0"/>
              <a:t>는 </a:t>
            </a:r>
            <a:r>
              <a:rPr lang="en-US" altLang="ko-KR" dirty="0"/>
              <a:t>address, port, </a:t>
            </a:r>
            <a:r>
              <a:rPr lang="en-US" altLang="ko-KR" dirty="0" err="1"/>
              <a:t>pub_key</a:t>
            </a:r>
            <a:r>
              <a:rPr lang="en-US" altLang="ko-KR" dirty="0"/>
              <a:t>, </a:t>
            </a:r>
            <a:r>
              <a:rPr lang="en-US" altLang="ko-KR" dirty="0" err="1"/>
              <a:t>pub_key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820271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187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SnodeAPI</a:t>
            </a:r>
            <a:r>
              <a:rPr lang="en-US" altLang="ko-KR" dirty="0"/>
              <a:t> -&gt; Invoke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73659" y="1820590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method, 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, parameter</a:t>
            </a:r>
          </a:p>
          <a:p>
            <a:r>
              <a:rPr lang="en-US" altLang="ko-KR" dirty="0" err="1"/>
              <a:t>getswarm</a:t>
            </a:r>
            <a:r>
              <a:rPr lang="en-US" altLang="ko-KR" dirty="0"/>
              <a:t>, </a:t>
            </a:r>
            <a:r>
              <a:rPr lang="en-US" altLang="ko-KR" dirty="0" err="1"/>
              <a:t>GetMessage</a:t>
            </a:r>
            <a:r>
              <a:rPr lang="en-US" altLang="ko-KR" dirty="0"/>
              <a:t>, </a:t>
            </a:r>
            <a:r>
              <a:rPr lang="en-US" altLang="ko-KR" dirty="0" err="1"/>
              <a:t>SendMessage</a:t>
            </a:r>
            <a:r>
              <a:rPr lang="en-US" altLang="ko-KR" dirty="0"/>
              <a:t>, </a:t>
            </a:r>
            <a:r>
              <a:rPr lang="en-US" altLang="ko-KR" dirty="0" err="1"/>
              <a:t>DeleteMessage</a:t>
            </a:r>
            <a:r>
              <a:rPr lang="en-US" altLang="ko-KR" dirty="0"/>
              <a:t>, </a:t>
            </a:r>
            <a:r>
              <a:rPr lang="en-US" altLang="ko-KR" dirty="0" err="1"/>
              <a:t>OxenDaemonRPCCall</a:t>
            </a:r>
            <a:r>
              <a:rPr lang="en-US" altLang="ko-KR" dirty="0"/>
              <a:t>, Info, </a:t>
            </a:r>
            <a:r>
              <a:rPr lang="en-US" altLang="ko-KR" dirty="0" err="1"/>
              <a:t>deleteall</a:t>
            </a:r>
            <a:r>
              <a:rPr lang="ko-KR" altLang="en-US" dirty="0"/>
              <a:t>이라는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method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en-US" altLang="ko-KR" dirty="0"/>
              <a:t>Onion routing </a:t>
            </a:r>
            <a:r>
              <a:rPr lang="ko-KR" altLang="en-US" dirty="0"/>
              <a:t>진행 </a:t>
            </a:r>
            <a:r>
              <a:rPr lang="en-US" altLang="ko-KR" dirty="0"/>
              <a:t>-&gt; </a:t>
            </a:r>
            <a:r>
              <a:rPr lang="en-US" altLang="ko-KR" dirty="0" err="1"/>
              <a:t>UseOnionRequest</a:t>
            </a:r>
            <a:r>
              <a:rPr lang="ko-KR" altLang="en-US" dirty="0"/>
              <a:t>라는 변수로 통해서 제어</a:t>
            </a:r>
            <a:r>
              <a:rPr lang="en-US" altLang="ko-KR" dirty="0"/>
              <a:t>, private</a:t>
            </a:r>
            <a:r>
              <a:rPr lang="ko-KR" altLang="en-US" dirty="0"/>
              <a:t>인데 조절하는 </a:t>
            </a:r>
            <a:r>
              <a:rPr lang="en-US" altLang="ko-KR" dirty="0"/>
              <a:t>method</a:t>
            </a:r>
            <a:r>
              <a:rPr lang="ko-KR" altLang="en-US" dirty="0"/>
              <a:t>는 없음</a:t>
            </a:r>
            <a:endParaRPr lang="en-US" altLang="ko-KR" dirty="0"/>
          </a:p>
          <a:p>
            <a:r>
              <a:rPr lang="en-US" altLang="ko-KR" dirty="0"/>
              <a:t>Onion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r>
              <a:rPr lang="ko-KR" altLang="en-US" dirty="0"/>
              <a:t>의 경우 </a:t>
            </a:r>
            <a:r>
              <a:rPr lang="en-US" altLang="ko-KR" dirty="0"/>
              <a:t>-&gt; </a:t>
            </a:r>
            <a:r>
              <a:rPr lang="en-US" altLang="ko-KR" dirty="0" err="1"/>
              <a:t>OnionRequestAPI.sendOnionRequest</a:t>
            </a:r>
            <a:r>
              <a:rPr lang="ko-KR" altLang="en-US" dirty="0"/>
              <a:t>를 통해서 진행</a:t>
            </a:r>
            <a:endParaRPr lang="en-US" altLang="ko-KR" dirty="0"/>
          </a:p>
          <a:p>
            <a:r>
              <a:rPr lang="ko-KR" altLang="en-US" dirty="0"/>
              <a:t>아닐 경우에는 </a:t>
            </a:r>
            <a:r>
              <a:rPr lang="en-US" altLang="ko-KR" dirty="0"/>
              <a:t>-&gt; parameter</a:t>
            </a:r>
            <a:r>
              <a:rPr lang="ko-KR" altLang="en-US" dirty="0"/>
              <a:t>와 </a:t>
            </a:r>
            <a:r>
              <a:rPr lang="en-US" altLang="ko-KR" dirty="0"/>
              <a:t>method</a:t>
            </a:r>
            <a:r>
              <a:rPr lang="ko-KR" altLang="en-US" dirty="0"/>
              <a:t>를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형태로 만들어서 </a:t>
            </a:r>
            <a:r>
              <a:rPr lang="en-US" altLang="ko-KR" dirty="0"/>
              <a:t>body</a:t>
            </a:r>
            <a:r>
              <a:rPr lang="ko-KR" altLang="en-US" dirty="0"/>
              <a:t>에 담아 </a:t>
            </a:r>
            <a:r>
              <a:rPr lang="en-US" altLang="ko-KR" dirty="0"/>
              <a:t>http post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820271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609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OnionRequestAPi</a:t>
            </a:r>
            <a:r>
              <a:rPr lang="en-US" altLang="ko-KR" dirty="0"/>
              <a:t> -&gt; </a:t>
            </a:r>
            <a:r>
              <a:rPr lang="en-US" altLang="ko-KR" dirty="0" err="1"/>
              <a:t>SendOnionRequest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73659" y="1820590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dirty="0"/>
              <a:t>기본적으로 </a:t>
            </a:r>
            <a:r>
              <a:rPr lang="en-US" altLang="ko-KR" dirty="0" err="1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저장되있는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로 </a:t>
            </a:r>
            <a:r>
              <a:rPr lang="en-US" altLang="ko-KR" dirty="0" err="1"/>
              <a:t>onionrouting</a:t>
            </a:r>
            <a:r>
              <a:rPr lang="ko-KR" altLang="en-US" dirty="0"/>
              <a:t>의 </a:t>
            </a:r>
            <a:r>
              <a:rPr lang="en-US" altLang="ko-KR" dirty="0"/>
              <a:t>path</a:t>
            </a:r>
            <a:r>
              <a:rPr lang="ko-KR" altLang="en-US" dirty="0"/>
              <a:t>를 </a:t>
            </a:r>
            <a:r>
              <a:rPr lang="en-US" altLang="ko-KR" dirty="0"/>
              <a:t>random</a:t>
            </a:r>
            <a:r>
              <a:rPr lang="ko-KR" altLang="en-US" dirty="0"/>
              <a:t>하게 정해준다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Path</a:t>
            </a:r>
            <a:r>
              <a:rPr lang="ko-KR" altLang="en-US" dirty="0"/>
              <a:t>에는 임의의 개수만큼의 </a:t>
            </a:r>
            <a:r>
              <a:rPr lang="en-US" altLang="ko-KR" dirty="0" err="1"/>
              <a:t>snode</a:t>
            </a:r>
            <a:r>
              <a:rPr lang="ko-KR" altLang="en-US" dirty="0"/>
              <a:t>가 담겨있고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맨뒤</a:t>
            </a:r>
            <a:r>
              <a:rPr lang="ko-KR" altLang="en-US" dirty="0"/>
              <a:t> </a:t>
            </a:r>
            <a:r>
              <a:rPr lang="en-US" altLang="ko-KR" dirty="0" err="1"/>
              <a:t>snode</a:t>
            </a:r>
            <a:r>
              <a:rPr lang="ko-KR" altLang="en-US" dirty="0"/>
              <a:t>의 </a:t>
            </a:r>
            <a:r>
              <a:rPr lang="en-US" altLang="ko-KR" dirty="0" err="1"/>
              <a:t>publickey</a:t>
            </a:r>
            <a:r>
              <a:rPr lang="ko-KR" altLang="en-US" dirty="0"/>
              <a:t>로 암호화를 진행시키고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그 앞 </a:t>
            </a:r>
            <a:r>
              <a:rPr lang="en-US" altLang="ko-KR" dirty="0"/>
              <a:t>hop</a:t>
            </a:r>
            <a:r>
              <a:rPr lang="ko-KR" altLang="en-US" dirty="0"/>
              <a:t>로 앞에 암호화 시킨 값과</a:t>
            </a:r>
            <a:r>
              <a:rPr lang="en-US" altLang="ko-KR" dirty="0"/>
              <a:t>, </a:t>
            </a:r>
            <a:r>
              <a:rPr lang="ko-KR" altLang="en-US" dirty="0"/>
              <a:t>목적지 같은 추가 필요정보를 붙여서 그 앞의 </a:t>
            </a:r>
            <a:r>
              <a:rPr lang="en-US" altLang="ko-KR" dirty="0"/>
              <a:t>hop</a:t>
            </a:r>
            <a:r>
              <a:rPr lang="ko-KR" altLang="en-US" dirty="0"/>
              <a:t>의 </a:t>
            </a:r>
            <a:r>
              <a:rPr lang="en-US" altLang="ko-KR" dirty="0" err="1"/>
              <a:t>publickey</a:t>
            </a:r>
            <a:r>
              <a:rPr lang="ko-KR" altLang="en-US" dirty="0"/>
              <a:t>로 암호화 하는 식으로 겹겹이 암호화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마지막 </a:t>
            </a:r>
            <a:r>
              <a:rPr lang="en-US" altLang="ko-KR" dirty="0" err="1"/>
              <a:t>snode</a:t>
            </a:r>
            <a:r>
              <a:rPr lang="ko-KR" altLang="en-US" dirty="0"/>
              <a:t>만이 </a:t>
            </a:r>
            <a:r>
              <a:rPr lang="ko-KR" altLang="en-US" dirty="0" err="1"/>
              <a:t>평문화</a:t>
            </a:r>
            <a:r>
              <a:rPr lang="ko-KR" altLang="en-US" dirty="0"/>
              <a:t> 값만 알 수 있게 한다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820271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5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1520509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BB9F7FC-5A21-429C-B2D1-FE5166419862}"/>
              </a:ext>
            </a:extLst>
          </p:cNvPr>
          <p:cNvSpPr>
            <a:spLocks noGrp="1"/>
          </p:cNvSpPr>
          <p:nvPr/>
        </p:nvSpPr>
        <p:spPr>
          <a:xfrm>
            <a:off x="955142" y="18430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Register, </a:t>
            </a:r>
            <a:r>
              <a:rPr lang="en-US" altLang="ko-KR" dirty="0" err="1"/>
              <a:t>Recoveryphrase</a:t>
            </a:r>
            <a:r>
              <a:rPr lang="en-US" altLang="ko-KR" dirty="0"/>
              <a:t>, linking device activity</a:t>
            </a:r>
          </a:p>
          <a:p>
            <a:r>
              <a:rPr lang="en-US" altLang="ko-KR" dirty="0" err="1"/>
              <a:t>Snode</a:t>
            </a:r>
            <a:r>
              <a:rPr lang="en-US" altLang="ko-KR" dirty="0"/>
              <a:t>, swarm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49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왜 이러한 과정이 </a:t>
            </a:r>
            <a:r>
              <a:rPr lang="en-US" altLang="ko-KR" dirty="0"/>
              <a:t>linking device activity</a:t>
            </a:r>
            <a:r>
              <a:rPr lang="ko-KR" altLang="en-US" dirty="0"/>
              <a:t>에만 존재하는가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Onion </a:t>
            </a:r>
            <a:r>
              <a:rPr lang="en-US" altLang="ko-KR" dirty="0" err="1"/>
              <a:t>reuqest</a:t>
            </a:r>
            <a:r>
              <a:rPr lang="en-US" altLang="ko-KR" dirty="0"/>
              <a:t> </a:t>
            </a:r>
            <a:r>
              <a:rPr lang="ko-KR" altLang="en-US" dirty="0"/>
              <a:t>좀 더 디테일 하게 확인하기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encrypt </a:t>
            </a:r>
            <a:r>
              <a:rPr lang="ko-KR" altLang="en-US" dirty="0"/>
              <a:t>하는 과정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03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Landing -&gt; Register, </a:t>
            </a:r>
            <a:r>
              <a:rPr lang="en-US" altLang="ko-KR" dirty="0" err="1"/>
              <a:t>DeviceLinking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Register -&gt; home</a:t>
            </a:r>
          </a:p>
          <a:p>
            <a:pPr lvl="1"/>
            <a:r>
              <a:rPr lang="en-US" altLang="ko-KR" dirty="0"/>
              <a:t>Home -&gt;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메세지보내기</a:t>
            </a:r>
            <a:r>
              <a:rPr lang="en-US" altLang="ko-KR" dirty="0"/>
              <a:t>, </a:t>
            </a:r>
            <a:r>
              <a:rPr lang="ko-KR" altLang="en-US" dirty="0" err="1"/>
              <a:t>그룹채팅만들기</a:t>
            </a:r>
            <a:endParaRPr lang="en-US" altLang="ko-KR" dirty="0"/>
          </a:p>
          <a:p>
            <a:pPr lvl="1"/>
            <a:r>
              <a:rPr lang="en-US" altLang="ko-KR" dirty="0" err="1"/>
              <a:t>Devicelinking</a:t>
            </a:r>
            <a:r>
              <a:rPr lang="en-US" altLang="ko-KR" dirty="0"/>
              <a:t> -&gt; home</a:t>
            </a:r>
          </a:p>
          <a:p>
            <a:pPr lvl="1"/>
            <a:r>
              <a:rPr lang="en-US" altLang="ko-KR" dirty="0" err="1"/>
              <a:t>Recoveryphraserestore</a:t>
            </a:r>
            <a:r>
              <a:rPr lang="en-US" altLang="ko-KR" dirty="0"/>
              <a:t> -&gt; home</a:t>
            </a:r>
          </a:p>
          <a:p>
            <a:r>
              <a:rPr lang="en-US" altLang="ko-KR" dirty="0"/>
              <a:t>Seed input</a:t>
            </a:r>
          </a:p>
          <a:p>
            <a:pPr lvl="1"/>
            <a:r>
              <a:rPr lang="en-US" altLang="ko-KR" dirty="0"/>
              <a:t>KEY, SEED </a:t>
            </a:r>
            <a:r>
              <a:rPr lang="ko-KR" altLang="en-US" dirty="0"/>
              <a:t>저장 </a:t>
            </a:r>
            <a:r>
              <a:rPr lang="en-US" altLang="ko-KR" dirty="0"/>
              <a:t>library -&gt; </a:t>
            </a:r>
            <a:r>
              <a:rPr lang="en-US" altLang="ko-KR" dirty="0" err="1"/>
              <a:t>sharedpreferences</a:t>
            </a:r>
            <a:r>
              <a:rPr lang="en-US" altLang="ko-KR" dirty="0"/>
              <a:t>, keystore</a:t>
            </a:r>
          </a:p>
          <a:p>
            <a:pPr lvl="1"/>
            <a:r>
              <a:rPr lang="en-US" altLang="ko-KR" dirty="0"/>
              <a:t>Register same seed issue</a:t>
            </a:r>
          </a:p>
          <a:p>
            <a:pPr lvl="1"/>
            <a:r>
              <a:rPr lang="en-US" altLang="ko-KR" dirty="0"/>
              <a:t>Brute force?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29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Message </a:t>
            </a:r>
            <a:r>
              <a:rPr lang="ko-KR" altLang="en-US" dirty="0"/>
              <a:t>코드 보기</a:t>
            </a:r>
            <a:endParaRPr lang="en-US" altLang="ko-KR" dirty="0"/>
          </a:p>
          <a:p>
            <a:r>
              <a:rPr lang="en-US" altLang="ko-KR" dirty="0"/>
              <a:t>Swarm </a:t>
            </a:r>
            <a:r>
              <a:rPr lang="ko-KR" altLang="en-US" dirty="0"/>
              <a:t>이 어떻게 동작하는지 볼 </a:t>
            </a:r>
            <a:r>
              <a:rPr lang="ko-KR" altLang="en-US" dirty="0" err="1"/>
              <a:t>수있나</a:t>
            </a:r>
            <a:r>
              <a:rPr lang="ko-KR" altLang="en-US" dirty="0"/>
              <a:t> 확인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95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Register, </a:t>
            </a:r>
            <a:r>
              <a:rPr lang="en-US" altLang="ko-KR" dirty="0" err="1"/>
              <a:t>Recoveryphrase</a:t>
            </a:r>
            <a:r>
              <a:rPr lang="en-US" altLang="ko-KR" dirty="0"/>
              <a:t>, linking device activity</a:t>
            </a:r>
          </a:p>
          <a:p>
            <a:r>
              <a:rPr lang="en-US" altLang="ko-KR" dirty="0" err="1"/>
              <a:t>Snode</a:t>
            </a:r>
            <a:r>
              <a:rPr lang="en-US" altLang="ko-KR" dirty="0"/>
              <a:t>, swarm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making activity 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Register</a:t>
            </a:r>
            <a:r>
              <a:rPr lang="en-US" dirty="0"/>
              <a:t> </a:t>
            </a:r>
            <a:r>
              <a:rPr lang="en-US" sz="4000" dirty="0"/>
              <a:t>Same seed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688843-383E-4F8C-8B79-CD721470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2" y="2217687"/>
            <a:ext cx="3928746" cy="3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&amp; Linking &amp; </a:t>
            </a:r>
            <a:r>
              <a:rPr lang="en-US" dirty="0" err="1"/>
              <a:t>Recoveryphrase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세 </a:t>
            </a:r>
            <a:r>
              <a:rPr lang="en-US" altLang="ko-KR" dirty="0"/>
              <a:t>activity</a:t>
            </a:r>
            <a:r>
              <a:rPr lang="ko-KR" altLang="en-US" dirty="0"/>
              <a:t>는 거의 동일하게 작동하는데</a:t>
            </a:r>
            <a:r>
              <a:rPr lang="en-US" altLang="ko-KR" dirty="0"/>
              <a:t>, Register</a:t>
            </a:r>
            <a:r>
              <a:rPr lang="ko-KR" altLang="en-US" dirty="0"/>
              <a:t>와 </a:t>
            </a:r>
            <a:r>
              <a:rPr lang="en-US" altLang="ko-KR" dirty="0" err="1"/>
              <a:t>Recoveryphrase</a:t>
            </a:r>
            <a:r>
              <a:rPr lang="ko-KR" altLang="en-US" dirty="0"/>
              <a:t>의 경우에는 네트워크 통신이 없는데</a:t>
            </a:r>
            <a:endParaRPr lang="en-US" altLang="ko-KR" dirty="0"/>
          </a:p>
          <a:p>
            <a:r>
              <a:rPr lang="en-US" altLang="ko-KR" dirty="0"/>
              <a:t>Linking device</a:t>
            </a:r>
            <a:r>
              <a:rPr lang="ko-KR" altLang="en-US" dirty="0"/>
              <a:t>에는 네트워크 통신을 하는 부분이 존재</a:t>
            </a:r>
            <a:endParaRPr lang="en-US" altLang="ko-KR" dirty="0"/>
          </a:p>
          <a:p>
            <a:r>
              <a:rPr lang="en-US" altLang="ko-KR" dirty="0" err="1"/>
              <a:t>startPollingIfneeded</a:t>
            </a:r>
            <a:r>
              <a:rPr lang="en-US" altLang="ko-KR" dirty="0"/>
              <a:t>() </a:t>
            </a:r>
            <a:r>
              <a:rPr lang="ko-KR" altLang="en-US" dirty="0"/>
              <a:t>메소드로 통신 진행 </a:t>
            </a:r>
            <a:r>
              <a:rPr lang="en-US" altLang="ko-KR" dirty="0"/>
              <a:t>-&gt; </a:t>
            </a:r>
            <a:r>
              <a:rPr lang="en-US" altLang="ko-KR" dirty="0" err="1"/>
              <a:t>homeactivity</a:t>
            </a:r>
            <a:r>
              <a:rPr lang="ko-KR" altLang="en-US" dirty="0"/>
              <a:t>에도 존재함 </a:t>
            </a: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startPollingIfNeeded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331072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startPollingIfNeeded</a:t>
            </a:r>
            <a:r>
              <a:rPr lang="en-US" altLang="ko-KR" dirty="0"/>
              <a:t> -&gt; </a:t>
            </a:r>
            <a:r>
              <a:rPr lang="en-US" altLang="ko-KR" dirty="0" err="1"/>
              <a:t>SetupPollingIfneeded</a:t>
            </a:r>
            <a:r>
              <a:rPr lang="en-US" altLang="ko-KR" dirty="0"/>
              <a:t> -&gt; </a:t>
            </a:r>
            <a:r>
              <a:rPr lang="en-US" altLang="ko-KR" dirty="0" err="1"/>
              <a:t>startifneeded</a:t>
            </a:r>
            <a:r>
              <a:rPr lang="en-US" altLang="ko-KR" dirty="0"/>
              <a:t> -&gt; </a:t>
            </a:r>
            <a:r>
              <a:rPr lang="en-US" altLang="ko-KR" dirty="0" err="1"/>
              <a:t>setuppolling</a:t>
            </a:r>
            <a:endParaRPr lang="en-US" altLang="ko-KR" dirty="0"/>
          </a:p>
          <a:p>
            <a:r>
              <a:rPr lang="ko-KR" altLang="en-US" dirty="0"/>
              <a:t>에서 </a:t>
            </a:r>
            <a:r>
              <a:rPr lang="en-US" altLang="ko-KR" dirty="0" err="1"/>
              <a:t>getswarm</a:t>
            </a:r>
            <a:r>
              <a:rPr lang="en-US" altLang="ko-KR" dirty="0"/>
              <a:t>()</a:t>
            </a:r>
            <a:r>
              <a:rPr lang="ko-KR" altLang="en-US" dirty="0"/>
              <a:t>으로 해당 </a:t>
            </a:r>
            <a:r>
              <a:rPr lang="en-US" altLang="ko-KR" dirty="0" err="1"/>
              <a:t>publickey</a:t>
            </a:r>
            <a:r>
              <a:rPr lang="ko-KR" altLang="en-US" dirty="0"/>
              <a:t>와 </a:t>
            </a:r>
            <a:r>
              <a:rPr lang="ko-KR" altLang="en-US" dirty="0" err="1"/>
              <a:t>매칭되</a:t>
            </a:r>
            <a:r>
              <a:rPr lang="ko-KR" altLang="en-US" dirty="0"/>
              <a:t> 있는 </a:t>
            </a:r>
            <a:r>
              <a:rPr lang="en-US" altLang="ko-KR" dirty="0"/>
              <a:t>swarm</a:t>
            </a:r>
            <a:r>
              <a:rPr lang="ko-KR" altLang="en-US" dirty="0"/>
              <a:t>을 찾아낸다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73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CD3183-E29A-488B-B332-D36FB4704F41}"/>
              </a:ext>
            </a:extLst>
          </p:cNvPr>
          <p:cNvSpPr/>
          <p:nvPr/>
        </p:nvSpPr>
        <p:spPr>
          <a:xfrm>
            <a:off x="4109377" y="1532918"/>
            <a:ext cx="3229583" cy="46527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D5BC2A2-DB57-4438-A3B6-2590A50EB83D}"/>
              </a:ext>
            </a:extLst>
          </p:cNvPr>
          <p:cNvSpPr/>
          <p:nvPr/>
        </p:nvSpPr>
        <p:spPr>
          <a:xfrm>
            <a:off x="622570" y="1532918"/>
            <a:ext cx="3229583" cy="46527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startPollingIfNeeded</a:t>
            </a:r>
            <a:r>
              <a:rPr lang="en-US" dirty="0"/>
              <a:t>()#2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797AB-BE0A-4769-BC93-9E7536ED0CB6}"/>
              </a:ext>
            </a:extLst>
          </p:cNvPr>
          <p:cNvSpPr/>
          <p:nvPr/>
        </p:nvSpPr>
        <p:spPr>
          <a:xfrm>
            <a:off x="889327" y="238714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en-US" altLang="ko-KR" dirty="0" err="1"/>
              <a:t>StartPollingIfNeeded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4ECC1-9561-441E-B4FA-EC44C8382806}"/>
              </a:ext>
            </a:extLst>
          </p:cNvPr>
          <p:cNvSpPr/>
          <p:nvPr/>
        </p:nvSpPr>
        <p:spPr>
          <a:xfrm>
            <a:off x="4363436" y="2387141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en-US" altLang="ko-KR" dirty="0" err="1"/>
              <a:t>SetupPollingIfneeded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84918B-0C0B-4859-91EB-691B6040ED41}"/>
              </a:ext>
            </a:extLst>
          </p:cNvPr>
          <p:cNvSpPr/>
          <p:nvPr/>
        </p:nvSpPr>
        <p:spPr>
          <a:xfrm>
            <a:off x="4369786" y="3636479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en-US" altLang="ko-KR" dirty="0" err="1"/>
              <a:t>poller.startIfNeeded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03E847-2328-4C9C-9811-4D711E186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585393" y="2858480"/>
            <a:ext cx="77804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21328CD8-ECD7-487D-BBBB-B9DF59ABDCF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5561315" y="3479975"/>
            <a:ext cx="306658" cy="635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E15246-A8A3-4076-9920-D41183F0282A}"/>
              </a:ext>
            </a:extLst>
          </p:cNvPr>
          <p:cNvSpPr/>
          <p:nvPr/>
        </p:nvSpPr>
        <p:spPr>
          <a:xfrm>
            <a:off x="7800407" y="3636479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en-US" altLang="ko-KR" dirty="0" err="1"/>
              <a:t>SetupPolling</a:t>
            </a:r>
            <a:endParaRPr lang="ko-KR" altLang="en-US" dirty="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075B13F-ACB4-4016-A8B9-B55955400814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7065852" y="4107819"/>
            <a:ext cx="734555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D450D4-C925-454F-AB31-545D42C8E365}"/>
              </a:ext>
            </a:extLst>
          </p:cNvPr>
          <p:cNvSpPr/>
          <p:nvPr/>
        </p:nvSpPr>
        <p:spPr>
          <a:xfrm>
            <a:off x="1472861" y="1333300"/>
            <a:ext cx="1528999" cy="399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linkingdevice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B5349A-40F2-483E-A85E-495A545D073D}"/>
              </a:ext>
            </a:extLst>
          </p:cNvPr>
          <p:cNvSpPr/>
          <p:nvPr/>
        </p:nvSpPr>
        <p:spPr>
          <a:xfrm>
            <a:off x="4959669" y="1345291"/>
            <a:ext cx="1528999" cy="399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ApplicationContext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A5ADEA-6E34-42ED-AF42-887FD9D0053D}"/>
              </a:ext>
            </a:extLst>
          </p:cNvPr>
          <p:cNvSpPr/>
          <p:nvPr/>
        </p:nvSpPr>
        <p:spPr>
          <a:xfrm>
            <a:off x="4369786" y="4924389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en-US" altLang="ko-KR" dirty="0" err="1"/>
              <a:t>ClosedGrouppoller.getshared</a:t>
            </a:r>
            <a:r>
              <a:rPr lang="en-US" altLang="ko-KR" dirty="0"/>
              <a:t>().start()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1A75170-A05A-417F-8B6B-2264361972D1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5545204" y="4751774"/>
            <a:ext cx="345230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20000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6699</TotalTime>
  <Words>570</Words>
  <Application>Microsoft Office PowerPoint</Application>
  <PresentationFormat>와이드스크린</PresentationFormat>
  <Paragraphs>119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Amaranth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Key making activity </vt:lpstr>
      <vt:lpstr>Register Same seed</vt:lpstr>
      <vt:lpstr>Register &amp; Linking &amp; Recoveryphrase</vt:lpstr>
      <vt:lpstr>startPollingIfNeeded()</vt:lpstr>
      <vt:lpstr>startPollingIfNeeded()#2</vt:lpstr>
      <vt:lpstr>Snode &amp; Swarm</vt:lpstr>
      <vt:lpstr>SnodeApi -&gt; Getswarm</vt:lpstr>
      <vt:lpstr>SnodeApi -&gt; getRandomSnode()</vt:lpstr>
      <vt:lpstr>SnodeAPI -&gt; Invoke</vt:lpstr>
      <vt:lpstr>OnionRequestAPi -&gt; SendOnionRequest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200</cp:revision>
  <cp:lastPrinted>2016-11-28T00:53:03Z</cp:lastPrinted>
  <dcterms:created xsi:type="dcterms:W3CDTF">2019-03-02T03:50:50Z</dcterms:created>
  <dcterms:modified xsi:type="dcterms:W3CDTF">2022-04-20T04:30:54Z</dcterms:modified>
</cp:coreProperties>
</file>