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6" r:id="rId2"/>
    <p:sldId id="470" r:id="rId3"/>
    <p:sldId id="458" r:id="rId4"/>
    <p:sldId id="375" r:id="rId5"/>
    <p:sldId id="376" r:id="rId6"/>
    <p:sldId id="475" r:id="rId7"/>
    <p:sldId id="464" r:id="rId8"/>
    <p:sldId id="471" r:id="rId9"/>
    <p:sldId id="410" r:id="rId10"/>
    <p:sldId id="472" r:id="rId11"/>
    <p:sldId id="451" r:id="rId12"/>
    <p:sldId id="461" r:id="rId13"/>
    <p:sldId id="476" r:id="rId14"/>
    <p:sldId id="480" r:id="rId15"/>
    <p:sldId id="479" r:id="rId16"/>
    <p:sldId id="481" r:id="rId17"/>
    <p:sldId id="459" r:id="rId18"/>
    <p:sldId id="460" r:id="rId1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87685" autoAdjust="0"/>
  </p:normalViewPr>
  <p:slideViewPr>
    <p:cSldViewPr snapToGrid="0">
      <p:cViewPr varScale="1">
        <p:scale>
          <a:sx n="74" d="100"/>
          <a:sy n="74" d="100"/>
        </p:scale>
        <p:origin x="1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</a:t>
            </a:r>
            <a:r>
              <a:rPr lang="ko-KR" altLang="en-US" dirty="0"/>
              <a:t> </a:t>
            </a:r>
            <a:r>
              <a:rPr lang="en-US" altLang="ko-KR" dirty="0"/>
              <a:t>29, 2022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sendTextOnlyMessage</a:t>
            </a:r>
            <a:r>
              <a:rPr lang="en-US" sz="4000" dirty="0"/>
              <a:t>()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4E9C99-698F-4C9A-AD22-DA15B727D09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73B169-ADEC-4377-92C9-1E1ADDD5CB42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자신한테 보내는 메시지인지 확인하고</a:t>
            </a:r>
            <a:r>
              <a:rPr lang="en-US" altLang="ko-KR" dirty="0"/>
              <a:t>, seed</a:t>
            </a:r>
            <a:r>
              <a:rPr lang="ko-KR" altLang="en-US" dirty="0"/>
              <a:t>를 보내는게 아닌지 확인한다 </a:t>
            </a:r>
            <a:r>
              <a:rPr lang="en-US" altLang="ko-KR" dirty="0"/>
              <a:t>-&gt; ???</a:t>
            </a:r>
          </a:p>
          <a:p>
            <a:r>
              <a:rPr lang="ko-KR" altLang="en-US" dirty="0" err="1"/>
              <a:t>메시지텍스트와</a:t>
            </a:r>
            <a:r>
              <a:rPr lang="en-US" altLang="ko-KR" dirty="0"/>
              <a:t>, </a:t>
            </a:r>
            <a:r>
              <a:rPr lang="en-US" altLang="ko-KR" dirty="0" err="1"/>
              <a:t>senttimestamp</a:t>
            </a:r>
            <a:r>
              <a:rPr lang="ko-KR" altLang="en-US" dirty="0"/>
              <a:t>를 담아서 </a:t>
            </a:r>
            <a:r>
              <a:rPr lang="en-US" altLang="ko-KR" dirty="0" err="1"/>
              <a:t>OutgoingTextMessage</a:t>
            </a:r>
            <a:r>
              <a:rPr lang="en-US" altLang="ko-KR" dirty="0"/>
              <a:t> </a:t>
            </a:r>
            <a:r>
              <a:rPr lang="ko-KR" altLang="en-US" dirty="0"/>
              <a:t>를 만들고 이걸 </a:t>
            </a:r>
            <a:r>
              <a:rPr lang="en-US" altLang="ko-KR" dirty="0" err="1"/>
              <a:t>insertMessageOutbox</a:t>
            </a:r>
            <a:r>
              <a:rPr lang="en-US" altLang="ko-KR" dirty="0"/>
              <a:t>() 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 err="1"/>
              <a:t>MessageSender.send</a:t>
            </a:r>
            <a:r>
              <a:rPr lang="en-US" altLang="ko-KR" dirty="0"/>
              <a:t>()</a:t>
            </a:r>
            <a:r>
              <a:rPr lang="ko-KR" altLang="en-US" dirty="0"/>
              <a:t>를 통해 메시지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74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MessageSender.send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331072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8E86FE8-4046-4C70-8569-8379E3F28D34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</a:t>
            </a:r>
            <a:r>
              <a:rPr lang="en-US" altLang="ko-KR" dirty="0"/>
              <a:t>call</a:t>
            </a:r>
            <a:r>
              <a:rPr lang="ko-KR" altLang="en-US" dirty="0"/>
              <a:t>이 필요한 작업들이 동시에 돌아갈 수 있도록</a:t>
            </a:r>
            <a:r>
              <a:rPr lang="en-US" altLang="ko-KR" dirty="0"/>
              <a:t>, job</a:t>
            </a:r>
            <a:r>
              <a:rPr lang="ko-KR" altLang="en-US" dirty="0"/>
              <a:t>을 통해서 관리 되는데</a:t>
            </a:r>
            <a:endParaRPr lang="en-US" altLang="ko-KR" dirty="0"/>
          </a:p>
          <a:p>
            <a:r>
              <a:rPr lang="en-US" altLang="ko-KR" dirty="0" err="1"/>
              <a:t>MessageSending</a:t>
            </a:r>
            <a:r>
              <a:rPr lang="ko-KR" altLang="en-US" dirty="0"/>
              <a:t>의 경우 </a:t>
            </a:r>
            <a:r>
              <a:rPr lang="en-US" altLang="ko-KR" dirty="0" err="1"/>
              <a:t>MessageSendJob</a:t>
            </a:r>
            <a:r>
              <a:rPr lang="ko-KR" altLang="en-US" dirty="0"/>
              <a:t>이라는 객체로 만들어져서 관리된다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Job</a:t>
            </a:r>
            <a:r>
              <a:rPr lang="ko-KR" altLang="en-US" dirty="0"/>
              <a:t>들은 각각</a:t>
            </a:r>
            <a:r>
              <a:rPr lang="en-US" altLang="ko-KR" dirty="0"/>
              <a:t> timestamp</a:t>
            </a:r>
            <a:r>
              <a:rPr lang="ko-KR" altLang="en-US" dirty="0"/>
              <a:t>에 의존한 </a:t>
            </a:r>
            <a:r>
              <a:rPr lang="en-US" altLang="ko-KR" dirty="0"/>
              <a:t>id</a:t>
            </a:r>
            <a:r>
              <a:rPr lang="ko-KR" altLang="en-US" dirty="0"/>
              <a:t>를 가진다</a:t>
            </a:r>
            <a:r>
              <a:rPr lang="en-US" altLang="ko-KR" dirty="0"/>
              <a:t> (timestamp + </a:t>
            </a:r>
            <a:r>
              <a:rPr lang="en-US" altLang="ko-KR" dirty="0" err="1"/>
              <a:t>somenumber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3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797AB-BE0A-4769-BC93-9E7536ED0CB6}"/>
              </a:ext>
            </a:extLst>
          </p:cNvPr>
          <p:cNvSpPr/>
          <p:nvPr/>
        </p:nvSpPr>
        <p:spPr>
          <a:xfrm>
            <a:off x="566545" y="342900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Queue(infinite)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4ECC1-9561-441E-B4FA-EC44C8382806}"/>
              </a:ext>
            </a:extLst>
          </p:cNvPr>
          <p:cNvSpPr/>
          <p:nvPr/>
        </p:nvSpPr>
        <p:spPr>
          <a:xfrm>
            <a:off x="3951956" y="238714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rxQueue</a:t>
            </a:r>
            <a:r>
              <a:rPr lang="en-US" altLang="ko-KR" dirty="0"/>
              <a:t>(4096)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84918B-0C0B-4859-91EB-691B6040ED41}"/>
              </a:ext>
            </a:extLst>
          </p:cNvPr>
          <p:cNvSpPr/>
          <p:nvPr/>
        </p:nvSpPr>
        <p:spPr>
          <a:xfrm>
            <a:off x="3951956" y="437168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txQueue</a:t>
            </a:r>
            <a:r>
              <a:rPr lang="en-US" altLang="ko-KR" dirty="0"/>
              <a:t>(4096)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03E847-2328-4C9C-9811-4D711E186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262611" y="2858481"/>
            <a:ext cx="689345" cy="10418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E15246-A8A3-4076-9920-D41183F0282A}"/>
              </a:ext>
            </a:extLst>
          </p:cNvPr>
          <p:cNvSpPr/>
          <p:nvPr/>
        </p:nvSpPr>
        <p:spPr>
          <a:xfrm>
            <a:off x="7800407" y="4371677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075B13F-ACB4-4016-A8B9-B55955400814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6648022" y="4843017"/>
            <a:ext cx="1152385" cy="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5ADEA-6E34-42ED-AF42-887FD9D0053D}"/>
              </a:ext>
            </a:extLst>
          </p:cNvPr>
          <p:cNvSpPr/>
          <p:nvPr/>
        </p:nvSpPr>
        <p:spPr>
          <a:xfrm>
            <a:off x="7800407" y="238714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125DFE-9FAC-4D0C-8F21-B7C3D033E6F0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262611" y="3900340"/>
            <a:ext cx="689345" cy="9426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665457D-657D-4F0E-AE78-538EC8E6DCA7}"/>
              </a:ext>
            </a:extLst>
          </p:cNvPr>
          <p:cNvCxnSpPr>
            <a:cxnSpLocks/>
          </p:cNvCxnSpPr>
          <p:nvPr/>
        </p:nvCxnSpPr>
        <p:spPr>
          <a:xfrm flipV="1">
            <a:off x="6648021" y="2919395"/>
            <a:ext cx="1152385" cy="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36B64AF1-8218-4DF9-B2F1-2FF5FE7AE492}"/>
              </a:ext>
            </a:extLst>
          </p:cNvPr>
          <p:cNvSpPr>
            <a:spLocks noGrp="1"/>
          </p:cNvSpPr>
          <p:nvPr/>
        </p:nvSpPr>
        <p:spPr>
          <a:xfrm>
            <a:off x="355246" y="2294230"/>
            <a:ext cx="2849435" cy="113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NotifyPNserverjob</a:t>
            </a:r>
            <a:r>
              <a:rPr lang="en-US" altLang="ko-KR" dirty="0"/>
              <a:t>, </a:t>
            </a:r>
            <a:r>
              <a:rPr lang="en-US" altLang="ko-KR" dirty="0" err="1"/>
              <a:t>attachmenetuploadjob</a:t>
            </a:r>
            <a:r>
              <a:rPr lang="en-US" altLang="ko-KR" dirty="0"/>
              <a:t>, </a:t>
            </a:r>
            <a:r>
              <a:rPr lang="en-US" altLang="ko-KR" dirty="0" err="1"/>
              <a:t>messagesendjob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D26960B9-4240-4FB3-B747-196820D24744}"/>
              </a:ext>
            </a:extLst>
          </p:cNvPr>
          <p:cNvSpPr>
            <a:spLocks noGrp="1"/>
          </p:cNvSpPr>
          <p:nvPr/>
        </p:nvSpPr>
        <p:spPr>
          <a:xfrm>
            <a:off x="355246" y="4533240"/>
            <a:ext cx="4036348" cy="20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MessageReceivejob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TrimThreadJob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BatchMessageReceivejob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AttachmenetDownloadjob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groupavatardownloadjob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6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331072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8E86FE8-4046-4C70-8569-8379E3F28D34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Verificationdata</a:t>
            </a:r>
            <a:r>
              <a:rPr lang="en-US" altLang="ko-KR" dirty="0"/>
              <a:t> = plaintext + userED25519KeyPair.publickey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recipientx25519publickey</a:t>
            </a:r>
          </a:p>
          <a:p>
            <a:r>
              <a:rPr lang="ko-KR" altLang="en-US" dirty="0"/>
              <a:t>이거를 </a:t>
            </a:r>
            <a:r>
              <a:rPr lang="en-US" altLang="ko-KR" dirty="0"/>
              <a:t>userED25519keypair.sercredkey</a:t>
            </a:r>
            <a:r>
              <a:rPr lang="ko-KR" altLang="en-US" dirty="0"/>
              <a:t>로 암호화</a:t>
            </a:r>
            <a:r>
              <a:rPr lang="en-US" altLang="ko-KR" dirty="0"/>
              <a:t> -&gt;  Signature</a:t>
            </a:r>
          </a:p>
          <a:p>
            <a:r>
              <a:rPr lang="en-US" altLang="ko-KR" dirty="0"/>
              <a:t>Plaintext + userED25519keypair.publickey + signature</a:t>
            </a:r>
            <a:r>
              <a:rPr lang="ko-KR" altLang="en-US" dirty="0"/>
              <a:t>를 </a:t>
            </a:r>
            <a:r>
              <a:rPr lang="en-US" altLang="ko-KR" dirty="0"/>
              <a:t>recipient</a:t>
            </a:r>
            <a:r>
              <a:rPr lang="ko-KR" altLang="en-US" dirty="0"/>
              <a:t>의 </a:t>
            </a:r>
            <a:r>
              <a:rPr lang="en-US" altLang="ko-KR" dirty="0" err="1"/>
              <a:t>publickey</a:t>
            </a:r>
            <a:r>
              <a:rPr lang="ko-KR" altLang="en-US" dirty="0"/>
              <a:t>로 암호화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98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message sending process#1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797AB-BE0A-4769-BC93-9E7536ED0CB6}"/>
              </a:ext>
            </a:extLst>
          </p:cNvPr>
          <p:cNvSpPr/>
          <p:nvPr/>
        </p:nvSpPr>
        <p:spPr>
          <a:xfrm>
            <a:off x="440815" y="191580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en-US" altLang="ko-KR" dirty="0" err="1"/>
              <a:t>SendTextOnlymessage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4ECC1-9561-441E-B4FA-EC44C8382806}"/>
              </a:ext>
            </a:extLst>
          </p:cNvPr>
          <p:cNvSpPr/>
          <p:nvPr/>
        </p:nvSpPr>
        <p:spPr>
          <a:xfrm>
            <a:off x="4185854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en-US" altLang="ko-KR" dirty="0" err="1"/>
              <a:t>MessageSender.send</a:t>
            </a:r>
            <a:r>
              <a:rPr lang="en-US" altLang="ko-KR" dirty="0"/>
              <a:t>(address)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03E847-2328-4C9C-9811-4D711E186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136881" y="2382305"/>
            <a:ext cx="1048973" cy="48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5ADEA-6E34-42ED-AF42-887FD9D0053D}"/>
              </a:ext>
            </a:extLst>
          </p:cNvPr>
          <p:cNvSpPr/>
          <p:nvPr/>
        </p:nvSpPr>
        <p:spPr>
          <a:xfrm>
            <a:off x="8006148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JOB</a:t>
            </a:r>
            <a:endParaRPr lang="ko-KR" altLang="en-US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665457D-657D-4F0E-AE78-538EC8E6DCA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881920" y="2382305"/>
            <a:ext cx="1124228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F02C409-B666-48D5-B941-1548F321D901}"/>
              </a:ext>
            </a:extLst>
          </p:cNvPr>
          <p:cNvSpPr>
            <a:spLocks noGrp="1"/>
          </p:cNvSpPr>
          <p:nvPr/>
        </p:nvSpPr>
        <p:spPr>
          <a:xfrm>
            <a:off x="440815" y="3254034"/>
            <a:ext cx="10257665" cy="3100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Message </a:t>
            </a:r>
            <a:r>
              <a:rPr lang="ko-KR" altLang="en-US" dirty="0"/>
              <a:t>최초생성</a:t>
            </a:r>
            <a:r>
              <a:rPr lang="en-US" altLang="ko-KR" dirty="0"/>
              <a:t>, text, id, timestamp</a:t>
            </a:r>
          </a:p>
          <a:p>
            <a:pPr marL="457200" indent="-457200">
              <a:buAutoNum type="arabicPeriod"/>
            </a:pPr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 err="1"/>
              <a:t>threadid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 address</a:t>
            </a:r>
            <a:r>
              <a:rPr lang="ko-KR" altLang="en-US" dirty="0"/>
              <a:t>로 </a:t>
            </a:r>
            <a:r>
              <a:rPr lang="en-US" altLang="ko-KR" dirty="0" err="1"/>
              <a:t>destinatio</a:t>
            </a:r>
            <a:r>
              <a:rPr lang="ko-KR" altLang="en-US" dirty="0"/>
              <a:t>을 만들고</a:t>
            </a:r>
            <a:r>
              <a:rPr lang="en-US" altLang="ko-KR" dirty="0"/>
              <a:t>(</a:t>
            </a:r>
            <a:r>
              <a:rPr lang="ko-KR" altLang="en-US" dirty="0"/>
              <a:t>목적지 구분용</a:t>
            </a:r>
            <a:r>
              <a:rPr lang="en-US" altLang="ko-KR" dirty="0"/>
              <a:t>) job </a:t>
            </a:r>
            <a:r>
              <a:rPr lang="ko-KR" altLang="en-US" dirty="0"/>
              <a:t>생성 </a:t>
            </a:r>
            <a:r>
              <a:rPr lang="en-US" altLang="ko-KR" dirty="0"/>
              <a:t>queue</a:t>
            </a:r>
            <a:r>
              <a:rPr lang="ko-KR" altLang="en-US" dirty="0"/>
              <a:t>에  넣기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Job execute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84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message sending process#2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797AB-BE0A-4769-BC93-9E7536ED0CB6}"/>
              </a:ext>
            </a:extLst>
          </p:cNvPr>
          <p:cNvSpPr/>
          <p:nvPr/>
        </p:nvSpPr>
        <p:spPr>
          <a:xfrm>
            <a:off x="440815" y="191580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Execute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4ECC1-9561-441E-B4FA-EC44C8382806}"/>
              </a:ext>
            </a:extLst>
          </p:cNvPr>
          <p:cNvSpPr/>
          <p:nvPr/>
        </p:nvSpPr>
        <p:spPr>
          <a:xfrm>
            <a:off x="4185854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en-US" altLang="ko-KR" dirty="0" err="1"/>
              <a:t>MessageSender.send</a:t>
            </a:r>
            <a:r>
              <a:rPr lang="en-US" altLang="ko-KR" dirty="0"/>
              <a:t>(destination)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03E847-2328-4C9C-9811-4D711E186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136881" y="2382305"/>
            <a:ext cx="1048973" cy="48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5ADEA-6E34-42ED-AF42-887FD9D0053D}"/>
              </a:ext>
            </a:extLst>
          </p:cNvPr>
          <p:cNvSpPr/>
          <p:nvPr/>
        </p:nvSpPr>
        <p:spPr>
          <a:xfrm>
            <a:off x="8006148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SendMessage</a:t>
            </a:r>
            <a:r>
              <a:rPr lang="en-US" altLang="ko-KR" dirty="0"/>
              <a:t>(</a:t>
            </a:r>
            <a:r>
              <a:rPr lang="en-US" altLang="ko-KR" dirty="0" err="1"/>
              <a:t>Snodemessage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665457D-657D-4F0E-AE78-538EC8E6DCA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881920" y="2382305"/>
            <a:ext cx="1124228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F02C409-B666-48D5-B941-1548F321D901}"/>
              </a:ext>
            </a:extLst>
          </p:cNvPr>
          <p:cNvSpPr>
            <a:spLocks noGrp="1"/>
          </p:cNvSpPr>
          <p:nvPr/>
        </p:nvSpPr>
        <p:spPr>
          <a:xfrm>
            <a:off x="405054" y="3757268"/>
            <a:ext cx="10257665" cy="3100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Job</a:t>
            </a:r>
            <a:r>
              <a:rPr lang="ko-KR" altLang="en-US" dirty="0"/>
              <a:t>이 실행되면 </a:t>
            </a:r>
            <a:r>
              <a:rPr lang="en-US" altLang="ko-KR" dirty="0" err="1"/>
              <a:t>messagesender.send</a:t>
            </a:r>
            <a:r>
              <a:rPr lang="en-US" altLang="ko-KR" dirty="0"/>
              <a:t>() call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그렇게 </a:t>
            </a:r>
            <a:r>
              <a:rPr lang="en-US" altLang="ko-KR" dirty="0" err="1"/>
              <a:t>snodemssage</a:t>
            </a:r>
            <a:r>
              <a:rPr lang="ko-KR" altLang="en-US" dirty="0"/>
              <a:t>를 만들어서 </a:t>
            </a:r>
            <a:r>
              <a:rPr lang="en-US" altLang="ko-KR" dirty="0" err="1"/>
              <a:t>sendmeesage</a:t>
            </a:r>
            <a:r>
              <a:rPr lang="en-US" altLang="ko-KR" dirty="0"/>
              <a:t>()</a:t>
            </a:r>
            <a:r>
              <a:rPr lang="ko-KR" altLang="en-US" dirty="0"/>
              <a:t>에 전달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상대방의 </a:t>
            </a:r>
            <a:r>
              <a:rPr lang="en-US" altLang="ko-KR" dirty="0" err="1"/>
              <a:t>publicky</a:t>
            </a:r>
            <a:r>
              <a:rPr lang="ko-KR" altLang="en-US" dirty="0"/>
              <a:t>에 해당하는 </a:t>
            </a:r>
            <a:r>
              <a:rPr lang="en-US" altLang="ko-KR" dirty="0"/>
              <a:t>swarm</a:t>
            </a:r>
            <a:r>
              <a:rPr lang="ko-KR" altLang="en-US" dirty="0"/>
              <a:t>을 </a:t>
            </a:r>
            <a:r>
              <a:rPr lang="en-US" altLang="ko-KR" dirty="0" err="1"/>
              <a:t>getswarm</a:t>
            </a:r>
            <a:r>
              <a:rPr lang="ko-KR" altLang="en-US" dirty="0"/>
              <a:t>으로 구해오고 </a:t>
            </a:r>
            <a:r>
              <a:rPr lang="en-US" altLang="ko-KR" dirty="0"/>
              <a:t>invoke() </a:t>
            </a:r>
            <a:r>
              <a:rPr lang="ko-KR" altLang="en-US" dirty="0"/>
              <a:t>호출 이후 </a:t>
            </a:r>
            <a:r>
              <a:rPr lang="en-US" altLang="ko-KR" dirty="0"/>
              <a:t>serve</a:t>
            </a:r>
            <a:r>
              <a:rPr lang="ko-KR" altLang="en-US" dirty="0"/>
              <a:t>에서 </a:t>
            </a:r>
            <a:r>
              <a:rPr lang="en-US" altLang="ko-KR" dirty="0"/>
              <a:t>hash</a:t>
            </a:r>
            <a:r>
              <a:rPr lang="ko-KR" altLang="en-US" dirty="0"/>
              <a:t>값을 받아와서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메시지에 보냈음을 체크 해준다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 err="1"/>
              <a:t>sendmessage</a:t>
            </a:r>
            <a:r>
              <a:rPr lang="ko-KR" altLang="en-US" dirty="0"/>
              <a:t>를 </a:t>
            </a:r>
            <a:r>
              <a:rPr lang="ko-KR" altLang="en-US" dirty="0" err="1"/>
              <a:t>한번더</a:t>
            </a:r>
            <a:r>
              <a:rPr lang="ko-KR" altLang="en-US" dirty="0"/>
              <a:t> 실행</a:t>
            </a:r>
            <a:r>
              <a:rPr lang="en-US" altLang="ko-KR" dirty="0"/>
              <a:t>(</a:t>
            </a:r>
            <a:r>
              <a:rPr lang="ko-KR" altLang="en-US" dirty="0" err="1"/>
              <a:t>왠진</a:t>
            </a:r>
            <a:r>
              <a:rPr lang="ko-KR" altLang="en-US" dirty="0"/>
              <a:t> 잘 모르겠음</a:t>
            </a:r>
            <a:r>
              <a:rPr lang="en-US" altLang="ko-KR" dirty="0"/>
              <a:t>) </a:t>
            </a:r>
            <a:r>
              <a:rPr lang="ko-KR" altLang="en-US" dirty="0"/>
              <a:t>그리고 </a:t>
            </a:r>
            <a:r>
              <a:rPr lang="en-US" altLang="ko-KR" dirty="0" err="1"/>
              <a:t>NotifyPNserverjob</a:t>
            </a:r>
            <a:r>
              <a:rPr lang="ko-KR" altLang="en-US" dirty="0"/>
              <a:t>을 만들어서 </a:t>
            </a:r>
            <a:r>
              <a:rPr lang="en-US" altLang="ko-KR" dirty="0" err="1"/>
              <a:t>jobqueue</a:t>
            </a:r>
            <a:r>
              <a:rPr lang="ko-KR" altLang="en-US" dirty="0"/>
              <a:t>에  넣어주면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837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messagesender.send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797AB-BE0A-4769-BC93-9E7536ED0CB6}"/>
              </a:ext>
            </a:extLst>
          </p:cNvPr>
          <p:cNvSpPr/>
          <p:nvPr/>
        </p:nvSpPr>
        <p:spPr>
          <a:xfrm>
            <a:off x="440815" y="1915801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message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C4ECC1-9561-441E-B4FA-EC44C8382806}"/>
              </a:ext>
            </a:extLst>
          </p:cNvPr>
          <p:cNvSpPr/>
          <p:nvPr/>
        </p:nvSpPr>
        <p:spPr>
          <a:xfrm>
            <a:off x="4185854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proto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03E847-2328-4C9C-9811-4D711E186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136881" y="2382305"/>
            <a:ext cx="1048973" cy="48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A5ADEA-6E34-42ED-AF42-887FD9D0053D}"/>
              </a:ext>
            </a:extLst>
          </p:cNvPr>
          <p:cNvSpPr/>
          <p:nvPr/>
        </p:nvSpPr>
        <p:spPr>
          <a:xfrm>
            <a:off x="8006148" y="1910965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Ciphertext</a:t>
            </a:r>
            <a:endParaRPr lang="ko-KR" altLang="en-US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665457D-657D-4F0E-AE78-538EC8E6DCA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881920" y="2382305"/>
            <a:ext cx="1124228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F02C409-B666-48D5-B941-1548F321D901}"/>
              </a:ext>
            </a:extLst>
          </p:cNvPr>
          <p:cNvSpPr>
            <a:spLocks noGrp="1"/>
          </p:cNvSpPr>
          <p:nvPr/>
        </p:nvSpPr>
        <p:spPr>
          <a:xfrm>
            <a:off x="440815" y="3254034"/>
            <a:ext cx="10257665" cy="3100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8AA30D-B28E-4F17-B8AF-CF4B1F4BFB8E}"/>
              </a:ext>
            </a:extLst>
          </p:cNvPr>
          <p:cNvSpPr/>
          <p:nvPr/>
        </p:nvSpPr>
        <p:spPr>
          <a:xfrm>
            <a:off x="7995424" y="347263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 </a:t>
            </a:r>
            <a:r>
              <a:rPr lang="ko-KR" altLang="en-US" dirty="0"/>
              <a:t>메시지 종류</a:t>
            </a:r>
            <a:r>
              <a:rPr lang="en-US" altLang="ko-KR" dirty="0"/>
              <a:t> + </a:t>
            </a:r>
            <a:r>
              <a:rPr lang="ko-KR" altLang="en-US" dirty="0"/>
              <a:t>메시지 타임스탬프 </a:t>
            </a:r>
            <a:r>
              <a:rPr lang="en-US" altLang="ko-KR" dirty="0"/>
              <a:t>+ sender public key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EF21B-BA3B-41E6-A5B9-42938D200B94}"/>
              </a:ext>
            </a:extLst>
          </p:cNvPr>
          <p:cNvSpPr/>
          <p:nvPr/>
        </p:nvSpPr>
        <p:spPr>
          <a:xfrm>
            <a:off x="4221614" y="347263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en-US" altLang="ko-KR" dirty="0" err="1"/>
              <a:t>websocketmessage</a:t>
            </a:r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44DEE5A-F00B-4E4B-B6FC-5BF453E636D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rot="5400000">
            <a:off x="9039327" y="3157775"/>
            <a:ext cx="618985" cy="1072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6E8D6B6-8F2D-44C7-AB27-63E636CDB549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>
            <a:off x="6917680" y="3943970"/>
            <a:ext cx="1077744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F349364-D0AF-48F2-98C1-4EB0F67A0E20}"/>
              </a:ext>
            </a:extLst>
          </p:cNvPr>
          <p:cNvCxnSpPr>
            <a:cxnSpLocks/>
            <a:stCxn id="13" idx="1"/>
            <a:endCxn id="25" idx="3"/>
          </p:cNvCxnSpPr>
          <p:nvPr/>
        </p:nvCxnSpPr>
        <p:spPr>
          <a:xfrm rot="10800000" flipV="1">
            <a:off x="3117010" y="3943970"/>
            <a:ext cx="1104604" cy="635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97FD57-7C00-4BFE-80AC-E17544993C6F}"/>
              </a:ext>
            </a:extLst>
          </p:cNvPr>
          <p:cNvSpPr/>
          <p:nvPr/>
        </p:nvSpPr>
        <p:spPr>
          <a:xfrm>
            <a:off x="420944" y="488665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en-US" altLang="ko-KR" dirty="0" err="1"/>
              <a:t>SnodeMessage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2B4AD5-BF6F-47C1-A6B5-00F8396BC490}"/>
              </a:ext>
            </a:extLst>
          </p:cNvPr>
          <p:cNvSpPr/>
          <p:nvPr/>
        </p:nvSpPr>
        <p:spPr>
          <a:xfrm>
            <a:off x="420944" y="3478980"/>
            <a:ext cx="2696066" cy="94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 </a:t>
            </a:r>
            <a:r>
              <a:rPr lang="en-US" altLang="ko-KR" dirty="0" err="1"/>
              <a:t>ttl</a:t>
            </a:r>
            <a:r>
              <a:rPr lang="en-US" altLang="ko-KR" dirty="0"/>
              <a:t>(14</a:t>
            </a:r>
            <a:r>
              <a:rPr lang="ko-KR" altLang="en-US" dirty="0"/>
              <a:t>일</a:t>
            </a:r>
            <a:r>
              <a:rPr lang="en-US" altLang="ko-KR" dirty="0"/>
              <a:t>) + timestamp + recipient</a:t>
            </a:r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DAC8850-B0FE-4D80-A2E3-C4A557A11EA8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rot="5400000">
            <a:off x="1536482" y="4654155"/>
            <a:ext cx="464990" cy="127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1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Landing -&gt; Register, </a:t>
            </a:r>
            <a:r>
              <a:rPr lang="en-US" altLang="ko-KR" dirty="0" err="1"/>
              <a:t>DeviceLinking</a:t>
            </a:r>
            <a:r>
              <a:rPr lang="en-US" altLang="ko-KR" dirty="0"/>
              <a:t>, </a:t>
            </a:r>
            <a:r>
              <a:rPr lang="en-US" altLang="ko-KR" dirty="0" err="1"/>
              <a:t>recoveryphraserestore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Register -&gt; home</a:t>
            </a:r>
          </a:p>
          <a:p>
            <a:pPr lvl="1"/>
            <a:r>
              <a:rPr lang="en-US" altLang="ko-KR" dirty="0"/>
              <a:t>Home -&gt;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메세지보내기</a:t>
            </a:r>
            <a:r>
              <a:rPr lang="en-US" altLang="ko-KR" dirty="0"/>
              <a:t>, </a:t>
            </a:r>
            <a:r>
              <a:rPr lang="ko-KR" altLang="en-US" dirty="0" err="1"/>
              <a:t>그룹채팅만들기</a:t>
            </a:r>
            <a:endParaRPr lang="en-US" altLang="ko-KR" dirty="0"/>
          </a:p>
          <a:p>
            <a:pPr lvl="1"/>
            <a:r>
              <a:rPr lang="en-US" altLang="ko-KR" dirty="0" err="1"/>
              <a:t>Devicelinking</a:t>
            </a:r>
            <a:r>
              <a:rPr lang="en-US" altLang="ko-KR" dirty="0"/>
              <a:t> -&gt; home</a:t>
            </a:r>
          </a:p>
          <a:p>
            <a:pPr lvl="1"/>
            <a:r>
              <a:rPr lang="en-US" altLang="ko-KR" dirty="0" err="1"/>
              <a:t>Recoveryphraserestore</a:t>
            </a:r>
            <a:r>
              <a:rPr lang="en-US" altLang="ko-KR" dirty="0"/>
              <a:t> -&gt; home</a:t>
            </a:r>
          </a:p>
          <a:p>
            <a:r>
              <a:rPr lang="en-US" altLang="ko-KR" dirty="0"/>
              <a:t>Seed input</a:t>
            </a:r>
          </a:p>
          <a:p>
            <a:pPr lvl="1"/>
            <a:r>
              <a:rPr lang="en-US" altLang="ko-KR" dirty="0"/>
              <a:t>KEY, SEED </a:t>
            </a:r>
            <a:r>
              <a:rPr lang="ko-KR" altLang="en-US" dirty="0"/>
              <a:t>저장 </a:t>
            </a:r>
            <a:r>
              <a:rPr lang="en-US" altLang="ko-KR" dirty="0"/>
              <a:t>library -&gt; </a:t>
            </a:r>
            <a:r>
              <a:rPr lang="en-US" altLang="ko-KR" dirty="0" err="1"/>
              <a:t>sharedpreferences</a:t>
            </a:r>
            <a:r>
              <a:rPr lang="en-US" altLang="ko-KR" dirty="0"/>
              <a:t>, keystore</a:t>
            </a:r>
          </a:p>
          <a:p>
            <a:pPr lvl="1"/>
            <a:r>
              <a:rPr lang="en-US" altLang="ko-KR" dirty="0"/>
              <a:t>Register same seed issue</a:t>
            </a:r>
          </a:p>
          <a:p>
            <a:pPr lvl="1"/>
            <a:r>
              <a:rPr lang="en-US" altLang="ko-KR" dirty="0"/>
              <a:t>Brute force?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92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Message </a:t>
            </a:r>
            <a:r>
              <a:rPr lang="ko-KR" altLang="en-US" dirty="0"/>
              <a:t>코드 보기</a:t>
            </a:r>
            <a:endParaRPr lang="en-US" altLang="ko-KR" dirty="0"/>
          </a:p>
          <a:p>
            <a:r>
              <a:rPr lang="en-US" altLang="ko-KR" dirty="0"/>
              <a:t>Swarm </a:t>
            </a:r>
            <a:r>
              <a:rPr lang="ko-KR" altLang="en-US" dirty="0"/>
              <a:t>이 어떻게 동작하는지 볼 </a:t>
            </a:r>
            <a:r>
              <a:rPr lang="ko-KR" altLang="en-US" dirty="0" err="1"/>
              <a:t>수있나</a:t>
            </a:r>
            <a:r>
              <a:rPr lang="ko-KR" altLang="en-US" dirty="0"/>
              <a:t> 확인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95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1520509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BB9F7FC-5A21-429C-B2D1-FE5166419862}"/>
              </a:ext>
            </a:extLst>
          </p:cNvPr>
          <p:cNvSpPr>
            <a:spLocks noGrp="1"/>
          </p:cNvSpPr>
          <p:nvPr/>
        </p:nvSpPr>
        <p:spPr>
          <a:xfrm>
            <a:off x="955142" y="18430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Register, </a:t>
            </a:r>
            <a:r>
              <a:rPr lang="en-US" altLang="ko-KR" dirty="0" err="1"/>
              <a:t>Recoveryphrase</a:t>
            </a:r>
            <a:r>
              <a:rPr lang="en-US" altLang="ko-KR" dirty="0"/>
              <a:t>, linking device activity</a:t>
            </a:r>
          </a:p>
          <a:p>
            <a:r>
              <a:rPr lang="en-US" altLang="ko-KR" dirty="0" err="1"/>
              <a:t>Snode</a:t>
            </a:r>
            <a:r>
              <a:rPr lang="en-US" altLang="ko-KR" dirty="0"/>
              <a:t>, swarm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49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왜 이러한 과정이 </a:t>
            </a:r>
            <a:r>
              <a:rPr lang="en-US" altLang="ko-KR" dirty="0"/>
              <a:t>linking device activity</a:t>
            </a:r>
            <a:r>
              <a:rPr lang="ko-KR" altLang="en-US" dirty="0"/>
              <a:t>에만 존재하는가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Onion </a:t>
            </a:r>
            <a:r>
              <a:rPr lang="en-US" altLang="ko-KR" dirty="0" err="1"/>
              <a:t>reuqest</a:t>
            </a:r>
            <a:r>
              <a:rPr lang="en-US" altLang="ko-KR" dirty="0"/>
              <a:t> </a:t>
            </a:r>
            <a:r>
              <a:rPr lang="ko-KR" altLang="en-US" dirty="0"/>
              <a:t>좀 더 디테일 하게 확인하기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encrypt </a:t>
            </a:r>
            <a:r>
              <a:rPr lang="ko-KR" altLang="en-US" dirty="0"/>
              <a:t>하는 과정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031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Database</a:t>
            </a:r>
          </a:p>
          <a:p>
            <a:r>
              <a:rPr lang="en-US" altLang="ko-KR" dirty="0"/>
              <a:t>Sending Message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Sending message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Database encrypt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Sesssion</a:t>
            </a:r>
            <a:r>
              <a:rPr lang="ko-KR" altLang="en-US" dirty="0"/>
              <a:t>은 </a:t>
            </a:r>
            <a:r>
              <a:rPr lang="en-US" altLang="ko-KR" dirty="0" err="1"/>
              <a:t>db</a:t>
            </a:r>
            <a:r>
              <a:rPr lang="ko-KR" altLang="en-US" dirty="0"/>
              <a:t>를 위해 </a:t>
            </a:r>
            <a:r>
              <a:rPr lang="en-US" altLang="ko-KR" dirty="0" err="1"/>
              <a:t>sqllite</a:t>
            </a:r>
            <a:r>
              <a:rPr lang="ko-KR" altLang="en-US" dirty="0"/>
              <a:t>를 사용하고 </a:t>
            </a:r>
            <a:r>
              <a:rPr lang="en-US" altLang="ko-KR" dirty="0"/>
              <a:t>-&gt; </a:t>
            </a:r>
            <a:r>
              <a:rPr lang="en-US" altLang="ko-KR" dirty="0" err="1"/>
              <a:t>Network.loki.messenger</a:t>
            </a:r>
            <a:r>
              <a:rPr lang="en-US" altLang="ko-KR" dirty="0"/>
              <a:t>/</a:t>
            </a:r>
          </a:p>
          <a:p>
            <a:r>
              <a:rPr lang="en-US" altLang="ko-KR" dirty="0" err="1"/>
              <a:t>Network.loki.messenger</a:t>
            </a:r>
            <a:r>
              <a:rPr lang="en-US" altLang="ko-KR" dirty="0"/>
              <a:t>/</a:t>
            </a:r>
            <a:r>
              <a:rPr lang="en-US" altLang="ko-KR" dirty="0" err="1"/>
              <a:t>shared_prefs</a:t>
            </a:r>
            <a:r>
              <a:rPr lang="ko-KR" altLang="en-US" dirty="0"/>
              <a:t>에 기본적인 설정과</a:t>
            </a:r>
            <a:r>
              <a:rPr lang="en-US" altLang="ko-KR" dirty="0"/>
              <a:t>, key</a:t>
            </a:r>
            <a:r>
              <a:rPr lang="ko-KR" altLang="en-US" dirty="0"/>
              <a:t>값 등이 저장</a:t>
            </a:r>
            <a:endParaRPr lang="en-US" altLang="ko-KR" dirty="0"/>
          </a:p>
          <a:p>
            <a:r>
              <a:rPr lang="ko-KR" altLang="en-US" dirty="0"/>
              <a:t>이 위치에 </a:t>
            </a:r>
            <a:r>
              <a:rPr lang="en-US" altLang="ko-KR" dirty="0"/>
              <a:t>database</a:t>
            </a:r>
            <a:r>
              <a:rPr lang="ko-KR" altLang="en-US" dirty="0"/>
              <a:t>의 잠금을  해제하는데 필요한 키와 해당 키 값을 암호화 하는데 사용한 </a:t>
            </a:r>
            <a:r>
              <a:rPr lang="en-US" altLang="ko-KR" dirty="0"/>
              <a:t>iv</a:t>
            </a:r>
            <a:r>
              <a:rPr lang="ko-KR" altLang="en-US" dirty="0"/>
              <a:t>와 함께 저장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45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CreatePrivateChatActivity</a:t>
            </a:r>
            <a:endParaRPr lang="en-US" sz="4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4E9C99-698F-4C9A-AD22-DA15B727D09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73B169-ADEC-4377-92C9-1E1ADDD5CB42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HomeActivity</a:t>
            </a:r>
            <a:r>
              <a:rPr lang="ko-KR" altLang="en-US" dirty="0"/>
              <a:t>에서 </a:t>
            </a:r>
            <a:r>
              <a:rPr lang="en-US" altLang="ko-KR" dirty="0"/>
              <a:t>Conversation button </a:t>
            </a:r>
            <a:r>
              <a:rPr lang="ko-KR" altLang="en-US" dirty="0"/>
              <a:t>혹은 </a:t>
            </a:r>
            <a:r>
              <a:rPr lang="en-US" altLang="ko-KR" dirty="0" err="1"/>
              <a:t>Createnewprivatechatbutton</a:t>
            </a:r>
            <a:r>
              <a:rPr lang="ko-KR" altLang="en-US" dirty="0"/>
              <a:t>을 통해서 접근 가능 </a:t>
            </a:r>
            <a:endParaRPr lang="en-US" altLang="ko-KR" dirty="0"/>
          </a:p>
          <a:p>
            <a:r>
              <a:rPr lang="en-US" altLang="ko-KR" dirty="0" err="1"/>
              <a:t>Qr</a:t>
            </a:r>
            <a:r>
              <a:rPr lang="en-US" altLang="ko-KR" dirty="0"/>
              <a:t> </a:t>
            </a:r>
            <a:r>
              <a:rPr lang="ko-KR" altLang="en-US" dirty="0"/>
              <a:t>코드로 상대의 </a:t>
            </a:r>
            <a:r>
              <a:rPr lang="en-US" altLang="ko-KR" dirty="0"/>
              <a:t>public key</a:t>
            </a:r>
            <a:r>
              <a:rPr lang="ko-KR" altLang="en-US" dirty="0"/>
              <a:t>를 불러오거나</a:t>
            </a:r>
            <a:r>
              <a:rPr lang="en-US" altLang="ko-KR" dirty="0"/>
              <a:t>, </a:t>
            </a:r>
            <a:r>
              <a:rPr lang="ko-KR" altLang="en-US" dirty="0"/>
              <a:t>직접 입력해서 상대한테 </a:t>
            </a:r>
            <a:r>
              <a:rPr lang="en-US" altLang="ko-KR" dirty="0"/>
              <a:t>request</a:t>
            </a:r>
            <a:r>
              <a:rPr lang="ko-KR" altLang="en-US" dirty="0"/>
              <a:t>를 보내주는 </a:t>
            </a:r>
            <a:r>
              <a:rPr lang="en-US" altLang="ko-KR" dirty="0"/>
              <a:t>activity</a:t>
            </a:r>
          </a:p>
          <a:p>
            <a:r>
              <a:rPr lang="ko-KR" altLang="en-US" dirty="0"/>
              <a:t>해당 키가 </a:t>
            </a:r>
            <a:r>
              <a:rPr lang="en-US" altLang="ko-KR" dirty="0"/>
              <a:t>valid(05</a:t>
            </a:r>
            <a:r>
              <a:rPr lang="ko-KR" altLang="en-US" dirty="0"/>
              <a:t>로 시작하는가</a:t>
            </a:r>
            <a:r>
              <a:rPr lang="en-US" altLang="ko-KR" dirty="0"/>
              <a:t>? </a:t>
            </a:r>
            <a:r>
              <a:rPr lang="ko-KR" altLang="en-US" dirty="0"/>
              <a:t>정해진 길이를 만족하는가</a:t>
            </a:r>
            <a:r>
              <a:rPr lang="en-US" altLang="ko-KR" dirty="0"/>
              <a:t>? 16</a:t>
            </a:r>
            <a:r>
              <a:rPr lang="ko-KR" altLang="en-US" dirty="0" err="1"/>
              <a:t>진수형인가</a:t>
            </a:r>
            <a:r>
              <a:rPr lang="en-US" altLang="ko-KR" dirty="0"/>
              <a:t>?) </a:t>
            </a:r>
            <a:r>
              <a:rPr lang="ko-KR" altLang="en-US" dirty="0"/>
              <a:t>한지 확인하고 </a:t>
            </a:r>
            <a:r>
              <a:rPr lang="en-US" altLang="ko-KR" dirty="0"/>
              <a:t>-&gt; valid </a:t>
            </a:r>
            <a:r>
              <a:rPr lang="ko-KR" altLang="en-US" dirty="0"/>
              <a:t>하지 않다면 </a:t>
            </a:r>
            <a:r>
              <a:rPr lang="en-US" altLang="ko-KR" dirty="0"/>
              <a:t>ONS </a:t>
            </a:r>
            <a:r>
              <a:rPr lang="ko-KR" altLang="en-US" dirty="0"/>
              <a:t>인지 확인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8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4E9C99-698F-4C9A-AD22-DA15B727D09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73B169-ADEC-4377-92C9-1E1ADDD5CB42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일시적으로 만드는 </a:t>
            </a:r>
            <a:r>
              <a:rPr lang="en-US" altLang="ko-KR" dirty="0"/>
              <a:t>public key</a:t>
            </a:r>
            <a:r>
              <a:rPr lang="ko-KR" altLang="en-US" dirty="0"/>
              <a:t>를 대체하는 값인 듯 함</a:t>
            </a:r>
            <a:endParaRPr lang="en-US" altLang="ko-KR" dirty="0"/>
          </a:p>
          <a:p>
            <a:r>
              <a:rPr lang="ko-KR" altLang="en-US" dirty="0"/>
              <a:t>해당 값을 </a:t>
            </a:r>
            <a:r>
              <a:rPr lang="en-US" altLang="ko-KR" dirty="0"/>
              <a:t>blake2b</a:t>
            </a:r>
            <a:r>
              <a:rPr lang="ko-KR" altLang="en-US" dirty="0"/>
              <a:t>로 </a:t>
            </a:r>
            <a:r>
              <a:rPr lang="ko-KR" altLang="en-US" dirty="0" err="1"/>
              <a:t>해쉬</a:t>
            </a:r>
            <a:r>
              <a:rPr lang="ko-KR" altLang="en-US" dirty="0"/>
              <a:t> 해서 전송</a:t>
            </a:r>
            <a:endParaRPr lang="en-US" altLang="ko-KR" dirty="0"/>
          </a:p>
          <a:p>
            <a:r>
              <a:rPr lang="en-US" altLang="ko-KR" dirty="0" err="1"/>
              <a:t>Getsessionid</a:t>
            </a:r>
            <a:r>
              <a:rPr lang="ko-KR" altLang="en-US" dirty="0"/>
              <a:t>라는 메소드에 집어넣어서 </a:t>
            </a:r>
            <a:r>
              <a:rPr lang="en-US" altLang="ko-KR" dirty="0"/>
              <a:t>-&gt; </a:t>
            </a:r>
            <a:r>
              <a:rPr lang="en-US" altLang="ko-KR" dirty="0" err="1"/>
              <a:t>randomsnode</a:t>
            </a:r>
            <a:r>
              <a:rPr lang="ko-KR" altLang="en-US" dirty="0"/>
              <a:t>로 </a:t>
            </a:r>
            <a:r>
              <a:rPr lang="en-US" altLang="ko-KR" dirty="0"/>
              <a:t>invoke(</a:t>
            </a:r>
            <a:r>
              <a:rPr lang="en-US" altLang="ko-KR" dirty="0" err="1"/>
              <a:t>OxenDaemonRpcCall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3</a:t>
            </a:r>
            <a:r>
              <a:rPr lang="ko-KR" altLang="en-US" dirty="0"/>
              <a:t>번 하는데</a:t>
            </a:r>
            <a:r>
              <a:rPr lang="en-US" altLang="ko-KR" dirty="0"/>
              <a:t>(3</a:t>
            </a:r>
            <a:r>
              <a:rPr lang="ko-KR" altLang="en-US" dirty="0"/>
              <a:t>개의 </a:t>
            </a:r>
            <a:r>
              <a:rPr lang="en-US" altLang="ko-KR" dirty="0" err="1"/>
              <a:t>snode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invoke 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가져온 결과 </a:t>
            </a:r>
            <a:r>
              <a:rPr lang="en-US" altLang="ko-KR" dirty="0"/>
              <a:t>3</a:t>
            </a:r>
            <a:r>
              <a:rPr lang="ko-KR" altLang="en-US" dirty="0"/>
              <a:t>개가 모두 같고</a:t>
            </a:r>
            <a:r>
              <a:rPr lang="en-US" altLang="ko-KR" dirty="0"/>
              <a:t>, </a:t>
            </a:r>
            <a:r>
              <a:rPr lang="ko-KR" altLang="en-US" dirty="0"/>
              <a:t>유효하면 </a:t>
            </a:r>
            <a:r>
              <a:rPr lang="ko-KR" altLang="en-US" dirty="0" err="1"/>
              <a:t>옳바른</a:t>
            </a:r>
            <a:r>
              <a:rPr lang="ko-KR" altLang="en-US" dirty="0"/>
              <a:t> </a:t>
            </a:r>
            <a:r>
              <a:rPr lang="en-US" altLang="ko-KR" dirty="0"/>
              <a:t>public key</a:t>
            </a:r>
            <a:r>
              <a:rPr lang="ko-KR" altLang="en-US" dirty="0"/>
              <a:t>라고 판단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76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ConversationActivty</a:t>
            </a:r>
            <a:r>
              <a:rPr lang="en-US" dirty="0"/>
              <a:t> – sending </a:t>
            </a:r>
            <a:r>
              <a:rPr lang="ko-KR" altLang="en-US" dirty="0"/>
              <a:t>중점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CBCBA4-C4A0-4591-8B18-4BDB542745C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D57E8CA-69BB-4DF1-AAF8-894D1CFFB459}"/>
              </a:ext>
            </a:extLst>
          </p:cNvPr>
          <p:cNvSpPr>
            <a:spLocks noGrp="1"/>
          </p:cNvSpPr>
          <p:nvPr/>
        </p:nvSpPr>
        <p:spPr>
          <a:xfrm>
            <a:off x="802741" y="1690692"/>
            <a:ext cx="9775611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실재 대화가 오가는 화면을 위한 </a:t>
            </a:r>
            <a:r>
              <a:rPr lang="en-US" altLang="ko-KR" dirty="0"/>
              <a:t>activity</a:t>
            </a:r>
          </a:p>
          <a:p>
            <a:r>
              <a:rPr lang="ko-KR" altLang="en-US" dirty="0"/>
              <a:t>이렇게 검증한 </a:t>
            </a:r>
            <a:r>
              <a:rPr lang="en-US" altLang="ko-KR" dirty="0" err="1"/>
              <a:t>publlickey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 err="1"/>
              <a:t>ConversationActivity</a:t>
            </a:r>
            <a:r>
              <a:rPr lang="ko-KR" altLang="en-US" dirty="0"/>
              <a:t>로 전달하고 </a:t>
            </a:r>
            <a:r>
              <a:rPr lang="en-US" altLang="ko-KR" dirty="0" err="1"/>
              <a:t>publickey</a:t>
            </a:r>
            <a:r>
              <a:rPr lang="ko-KR" altLang="en-US" dirty="0"/>
              <a:t>값을 이용해서 </a:t>
            </a:r>
            <a:r>
              <a:rPr lang="en-US" altLang="ko-KR" dirty="0"/>
              <a:t>recipient </a:t>
            </a:r>
            <a:r>
              <a:rPr lang="ko-KR" altLang="en-US" dirty="0"/>
              <a:t>변수를 만들어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 err="1"/>
              <a:t>Inputbar</a:t>
            </a:r>
            <a:r>
              <a:rPr lang="ko-KR" altLang="en-US" dirty="0"/>
              <a:t>를 참조해서 사진</a:t>
            </a:r>
            <a:r>
              <a:rPr lang="en-US" altLang="ko-KR" dirty="0"/>
              <a:t>, </a:t>
            </a:r>
            <a:r>
              <a:rPr lang="ko-KR" altLang="en-US" dirty="0"/>
              <a:t>등을 같이 보낸다면 </a:t>
            </a:r>
            <a:r>
              <a:rPr lang="en-US" altLang="ko-KR" dirty="0" err="1"/>
              <a:t>sendAttachment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ko-KR" altLang="en-US" dirty="0"/>
              <a:t>아니라면 </a:t>
            </a:r>
            <a:r>
              <a:rPr lang="en-US" altLang="ko-KR" dirty="0" err="1"/>
              <a:t>sendTextOnlymessage</a:t>
            </a:r>
            <a:r>
              <a:rPr lang="en-US" altLang="ko-KR" dirty="0"/>
              <a:t>() </a:t>
            </a:r>
            <a:r>
              <a:rPr lang="ko-KR" altLang="en-US" dirty="0"/>
              <a:t>호출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8354</TotalTime>
  <Words>694</Words>
  <Application>Microsoft Office PowerPoint</Application>
  <PresentationFormat>와이드스크린</PresentationFormat>
  <Paragraphs>153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Sending message</vt:lpstr>
      <vt:lpstr>Database encrypt</vt:lpstr>
      <vt:lpstr>CreatePrivateChatActivity</vt:lpstr>
      <vt:lpstr>ONS</vt:lpstr>
      <vt:lpstr>ConversationActivty – sending 중점</vt:lpstr>
      <vt:lpstr>sendTextOnlyMessage()</vt:lpstr>
      <vt:lpstr>MessageSender.send()</vt:lpstr>
      <vt:lpstr>Job Processing</vt:lpstr>
      <vt:lpstr>Encryption</vt:lpstr>
      <vt:lpstr>Total message sending process#1</vt:lpstr>
      <vt:lpstr>Total message sending process#2</vt:lpstr>
      <vt:lpstr>messagesender.send()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205</cp:revision>
  <cp:lastPrinted>2016-11-28T00:53:03Z</cp:lastPrinted>
  <dcterms:created xsi:type="dcterms:W3CDTF">2019-03-02T03:50:50Z</dcterms:created>
  <dcterms:modified xsi:type="dcterms:W3CDTF">2022-04-29T10:21:58Z</dcterms:modified>
</cp:coreProperties>
</file>