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56" r:id="rId2"/>
    <p:sldId id="459" r:id="rId3"/>
    <p:sldId id="460" r:id="rId4"/>
    <p:sldId id="375" r:id="rId5"/>
    <p:sldId id="473" r:id="rId6"/>
    <p:sldId id="475" r:id="rId7"/>
    <p:sldId id="482" r:id="rId8"/>
    <p:sldId id="486" r:id="rId9"/>
    <p:sldId id="483" r:id="rId10"/>
    <p:sldId id="485" r:id="rId11"/>
    <p:sldId id="487" r:id="rId12"/>
    <p:sldId id="488" r:id="rId13"/>
    <p:sldId id="489" r:id="rId14"/>
    <p:sldId id="490" r:id="rId15"/>
    <p:sldId id="399" r:id="rId16"/>
    <p:sldId id="495" r:id="rId17"/>
    <p:sldId id="496" r:id="rId18"/>
    <p:sldId id="499" r:id="rId19"/>
    <p:sldId id="498" r:id="rId20"/>
    <p:sldId id="501" r:id="rId21"/>
    <p:sldId id="500" r:id="rId22"/>
    <p:sldId id="502" r:id="rId23"/>
    <p:sldId id="503" r:id="rId24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C053-015C-45C8-889B-07FDE9BB6B45}" v="5" dt="2019-04-04T04:16:47.043"/>
    <p1510:client id="{D2D758B4-FF5A-41BF-AF1D-5B730343EA95}" v="605" dt="2019-04-03T15:06:2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685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45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8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Session Messenger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May 6, 2022</a:t>
            </a:r>
          </a:p>
          <a:p>
            <a:r>
              <a:rPr lang="en-US" altLang="ko-KR" dirty="0" err="1"/>
              <a:t>Seongjune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Fail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등록되지 않은 </a:t>
            </a:r>
            <a:r>
              <a:rPr lang="en-US" altLang="ko-KR" dirty="0" err="1"/>
              <a:t>publickey</a:t>
            </a:r>
            <a:r>
              <a:rPr lang="ko-KR" altLang="en-US" dirty="0"/>
              <a:t>가 </a:t>
            </a:r>
            <a:r>
              <a:rPr lang="en-US" altLang="ko-KR" dirty="0"/>
              <a:t>server</a:t>
            </a:r>
            <a:r>
              <a:rPr lang="ko-KR" altLang="en-US" dirty="0"/>
              <a:t>에 보내지면</a:t>
            </a:r>
            <a:r>
              <a:rPr lang="en-US" altLang="ko-KR" dirty="0"/>
              <a:t>, server</a:t>
            </a:r>
            <a:r>
              <a:rPr lang="ko-KR" altLang="en-US" dirty="0"/>
              <a:t>가 즉석해서 </a:t>
            </a:r>
            <a:r>
              <a:rPr lang="en-US" altLang="ko-KR" dirty="0"/>
              <a:t>swarm</a:t>
            </a:r>
            <a:r>
              <a:rPr lang="ko-KR" altLang="en-US" dirty="0"/>
              <a:t>과 매칭해주는 듯 함</a:t>
            </a:r>
            <a:endParaRPr lang="en-US" altLang="ko-KR" dirty="0"/>
          </a:p>
          <a:p>
            <a:r>
              <a:rPr lang="ko-KR" altLang="en-US" dirty="0"/>
              <a:t>이 결과값만으로는 해당 </a:t>
            </a:r>
            <a:r>
              <a:rPr lang="en-US" altLang="ko-KR" dirty="0" err="1"/>
              <a:t>pubickey</a:t>
            </a:r>
            <a:r>
              <a:rPr lang="ko-KR" altLang="en-US" dirty="0"/>
              <a:t>가 유효한지 알 수 없는 것으로 보임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548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GetMessage</a:t>
            </a:r>
            <a:endParaRPr lang="en-US" sz="4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이번에는 </a:t>
            </a:r>
            <a:r>
              <a:rPr lang="en-US" altLang="ko-KR" dirty="0" err="1"/>
              <a:t>getmessage</a:t>
            </a:r>
            <a:r>
              <a:rPr lang="ko-KR" altLang="en-US" dirty="0"/>
              <a:t>로 유효한 </a:t>
            </a:r>
            <a:r>
              <a:rPr lang="en-US" altLang="ko-KR" dirty="0" err="1"/>
              <a:t>publickey</a:t>
            </a:r>
            <a:r>
              <a:rPr lang="ko-KR" altLang="en-US" dirty="0"/>
              <a:t>인지 식별해보려고 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Swarm</a:t>
            </a:r>
            <a:r>
              <a:rPr lang="ko-KR" altLang="en-US" dirty="0"/>
              <a:t>에서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 err="1"/>
              <a:t>snode</a:t>
            </a:r>
            <a:r>
              <a:rPr lang="ko-KR" altLang="en-US" dirty="0"/>
              <a:t>를 하나 골라서 </a:t>
            </a:r>
            <a:r>
              <a:rPr lang="en-US" altLang="ko-KR" dirty="0"/>
              <a:t>invoke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Getswarm</a:t>
            </a:r>
            <a:r>
              <a:rPr lang="ko-KR" altLang="en-US" dirty="0"/>
              <a:t>과 </a:t>
            </a:r>
            <a:r>
              <a:rPr lang="en-US" altLang="ko-KR" dirty="0"/>
              <a:t>parameter</a:t>
            </a:r>
            <a:r>
              <a:rPr lang="ko-KR" altLang="en-US" dirty="0"/>
              <a:t>는 같지만</a:t>
            </a:r>
            <a:r>
              <a:rPr lang="en-US" altLang="ko-KR" dirty="0"/>
              <a:t>, </a:t>
            </a:r>
            <a:r>
              <a:rPr lang="en-US" altLang="ko-KR" dirty="0" err="1"/>
              <a:t>lasthash</a:t>
            </a:r>
            <a:r>
              <a:rPr lang="ko-KR" altLang="en-US" dirty="0"/>
              <a:t>라는 값이 추가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이후 메세지들의 </a:t>
            </a:r>
            <a:r>
              <a:rPr lang="en-US" altLang="ko-KR" dirty="0" err="1"/>
              <a:t>hashvalue</a:t>
            </a:r>
            <a:r>
              <a:rPr lang="en-US" altLang="ko-KR" dirty="0"/>
              <a:t> </a:t>
            </a:r>
            <a:r>
              <a:rPr lang="ko-KR" altLang="en-US" dirty="0"/>
              <a:t>들을 비교해서 중복 메시지 제거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이후 </a:t>
            </a:r>
            <a:r>
              <a:rPr lang="en-US" altLang="ko-KR" dirty="0" err="1"/>
              <a:t>hashvalue</a:t>
            </a:r>
            <a:r>
              <a:rPr lang="ko-KR" altLang="en-US" dirty="0"/>
              <a:t>들을 </a:t>
            </a:r>
            <a:r>
              <a:rPr lang="en-US" altLang="ko-KR" dirty="0"/>
              <a:t>database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3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Invalid</a:t>
            </a:r>
            <a:r>
              <a:rPr lang="ko-KR" altLang="en-US" sz="4000" dirty="0"/>
              <a:t>한 계정의 </a:t>
            </a:r>
            <a:r>
              <a:rPr lang="en-US" altLang="ko-KR" sz="4000" dirty="0"/>
              <a:t>1~3</a:t>
            </a:r>
            <a:r>
              <a:rPr lang="ko-KR" altLang="en-US" sz="4000" dirty="0"/>
              <a:t>번째 </a:t>
            </a:r>
            <a:r>
              <a:rPr lang="en-US" altLang="ko-KR" sz="4000" dirty="0" err="1"/>
              <a:t>getmessage</a:t>
            </a:r>
            <a:r>
              <a:rPr lang="ko-KR" altLang="en-US" sz="4000" dirty="0"/>
              <a:t>값</a:t>
            </a:r>
            <a:endParaRPr lang="en-US" sz="4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Getmessage</a:t>
            </a:r>
            <a:r>
              <a:rPr lang="en-US" altLang="ko-KR" dirty="0"/>
              <a:t> Parse data: messages, []</a:t>
            </a:r>
          </a:p>
          <a:p>
            <a:r>
              <a:rPr lang="en-US" altLang="ko-KR" dirty="0"/>
              <a:t>2022-05-01 14:14:32.070 5572-5631/</a:t>
            </a:r>
            <a:r>
              <a:rPr lang="en-US" altLang="ko-KR" dirty="0" err="1"/>
              <a:t>network.loki.messenger</a:t>
            </a:r>
            <a:r>
              <a:rPr lang="en-US" altLang="ko-KR" dirty="0"/>
              <a:t> D/Loki: </a:t>
            </a:r>
            <a:r>
              <a:rPr lang="en-US" altLang="ko-KR" dirty="0" err="1"/>
              <a:t>Getmessage</a:t>
            </a:r>
            <a:r>
              <a:rPr lang="en-US" altLang="ko-KR" dirty="0"/>
              <a:t> Parse data: t, 1651382072253</a:t>
            </a:r>
          </a:p>
        </p:txBody>
      </p:sp>
    </p:spTree>
    <p:extLst>
      <p:ext uri="{BB962C8B-B14F-4D97-AF65-F5344CB8AC3E}">
        <p14:creationId xmlns:p14="http://schemas.microsoft.com/office/powerpoint/2010/main" val="330501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Valid</a:t>
            </a:r>
            <a:r>
              <a:rPr lang="ko-KR" altLang="en-US" sz="4000" dirty="0"/>
              <a:t>한 계정의 </a:t>
            </a:r>
            <a:r>
              <a:rPr lang="en-US" altLang="ko-KR" sz="4000" dirty="0"/>
              <a:t>1~3</a:t>
            </a:r>
            <a:r>
              <a:rPr lang="ko-KR" altLang="en-US" sz="4000" dirty="0"/>
              <a:t>번째 </a:t>
            </a:r>
            <a:r>
              <a:rPr lang="en-US" altLang="ko-KR" sz="4000" dirty="0" err="1"/>
              <a:t>getmessage</a:t>
            </a:r>
            <a:r>
              <a:rPr lang="ko-KR" altLang="en-US" sz="4000" dirty="0"/>
              <a:t>값</a:t>
            </a:r>
            <a:endParaRPr lang="en-US" sz="4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Getmessage</a:t>
            </a:r>
            <a:r>
              <a:rPr lang="en-US" altLang="ko-KR" dirty="0"/>
              <a:t> Parse data: messages, [{data=CAES4gIKA1BVVBIPL2FwaS92MS9tZXNzYWdlGr8CCAYSACiB7/y7gzA4AUKvAkGdQ5YIsVRcWXPHJ66u2YnRVxobJbLbq9LwvJsxEQl+AzF8lc44qozKNjfMZAYyqR6g+NsWk8NiTvaqM/XJU7kfjdiQFojlWaudTR5JZcYtjwA9CMDvJaXyxLMQBk0S+HE93k+yURwcOA5HTaDRMr1QiK5sUPOq1N0XHDh5R6oqqENmI3qlmoLxA+vk47OihuN79jQM+eDdHKhIecrl4Zumwf+slETTcfFZzeXK2TO7uDcorIhUegkgeHabzxRIZR2tez30t7FuMdk1MqnELrnTJdFtlK32HfCLg9SwrkBGk2epRhWgYyaBFULsDx+frJCjRHQzKRtjgHkgEFfdbcLjGqvkqxyA7nrGh5zHU3Crfo9C5il/cy54Uv98AodsW7xhzGYBtC2zG/Xr9pReYiCHiLjd9Lbv7mo=, expiration=1651408125825, hash=r6TH6lijB4ZR6LF/</a:t>
            </a:r>
            <a:r>
              <a:rPr lang="en-US" altLang="ko-KR" dirty="0" err="1"/>
              <a:t>Hj</a:t>
            </a:r>
            <a:r>
              <a:rPr lang="en-US" altLang="ko-KR" dirty="0"/>
              <a:t>/Mhw3fBp6nGwQ5PXbVqv6txIk, timestamp=1650198525825}, {data=CAES4gIKA1BVVBIPL2FwaS92MS9tZXNzYWdlGr8CCAYSACiB7/y7gzA4AUKvAj5JwR1XfFpAGB3l6B66IMRF+SOKrMgto0LGnjP65NJHr4AkC2jW5aO02ieFXtbVgSASCB5sM2ufGaZsy8KQdylZQTCEoSgGcI5uB+gbqgwt9R4HtiWWYNhICLZGYwQdq98/bwxPs0GiBjwvdI1D7ccZiFPx0AtC54G1l3Z0XT0p1pZff4mVOYkfLxq+rYsX1odHkLuO3GBMMVuFl0cTUgvsuF6AYJM7V6uRd8SqJi29AFaWVJM7TGAzzMXnJ3fRYggJh5j9SIFGE4m4BqQehgQuuqrRZ6kq/TNnSVInnqNpYeQwhOZhl60x5+NlDech//fgM+K7kEnGz+NVQ7+T9bBVCsA+6kqCkcFlK14Ps4vOmNnRttxCqbFibcXp4dtJEkRIjKAJT/emuGX95ZzB2yDniabngNSp2HQ=, expiration=1651408125442, hash=yZFbrbyuMeDe7N4jbA229szlijLjzBCnxQXTUZzfcfw, timestamp=1650198525442}, {data=CAES9gMKA1BVVBIPL2FwaS92MS9tZXNzYWdlGtsDCAYo6fWCvIMwQs8D5uHFGy0SlcapeB+5vRKSfLavNhr8GGgMOyQKjX08WCmzT+3iEsTjck1KvajPrL3QHKmzQhKR7ekK6WjHZJawr7i6DNq46wk5qhUmkEogSJzHLCQbdN1hgW19B+aBmS0CQM+m40JDyoWfDXALn+/edfhOIbAa0lKzmJUSBWgLngR8hzalLUOxumn+at3iwNas7/z6YXE4KiGhf3lha5q67jweOEPxD2C5sqwHyu2CMU71FrxhDcaEER8jHBIJHZugWavKus7MH2HFn3EErxxEKwK1ddk92lXua5iBTr+BAFMZcrFyHrNWXsB/FO+VZ7z7AJqf71HTl4v/rjPvCq2cdkDJCi5NNiC88uFwpx0SXcZEau/dsXwAvcqw9OJadgR+UK1WlyG3DEMWf6QNbJFHOVTrcUSQ9T5g/b1j53AVTcLih4NHIHUuRkQwGF1IJ2mglbSTRKAvUbIJ6Mt9xUEkvVu450HGFrmVJmF7Rg1AlJrktphUiVxtHhvHVYh6i0PmMiLeunP1lJiLv/PlcXl2gdndMJheyyfh/84HneTo2tPKd9uAPDdFnjYqcpr4ZpfAz7+cfxRXENfs+Uuz4GhvRvAMdhoy6iQ/4J+jm3f+8iAA, expiration=1651408225001, hash=4rvh0EjilTrSKwgsQCrbPZTg6c3JjCBjL8jcDz0Y9bs, timestamp=1650198625001}, </a:t>
            </a:r>
          </a:p>
        </p:txBody>
      </p:sp>
    </p:spTree>
    <p:extLst>
      <p:ext uri="{BB962C8B-B14F-4D97-AF65-F5344CB8AC3E}">
        <p14:creationId xmlns:p14="http://schemas.microsoft.com/office/powerpoint/2010/main" val="247543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Analysis conclusion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해당 결과 값을 바탕으로 </a:t>
            </a:r>
            <a:r>
              <a:rPr lang="en-US" altLang="ko-KR" dirty="0"/>
              <a:t>invalid, valid</a:t>
            </a:r>
            <a:r>
              <a:rPr lang="ko-KR" altLang="en-US" dirty="0"/>
              <a:t>한 계정을 찾아낼 수 있겠다고 생각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868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DACB52B-862B-4FD9-A88D-976F503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282035"/>
            <a:ext cx="11307146" cy="996259"/>
          </a:xfrm>
        </p:spPr>
        <p:txBody>
          <a:bodyPr/>
          <a:lstStyle/>
          <a:p>
            <a:r>
              <a:rPr lang="en-US" altLang="ko-KR" sz="3600" dirty="0"/>
              <a:t>1. </a:t>
            </a:r>
            <a:r>
              <a:rPr lang="en-US" altLang="ko-KR" sz="3600" dirty="0" err="1"/>
              <a:t>updatekeypairbruteforce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A20C75-3A68-41E6-B3B2-1F0993CC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3" y="1380932"/>
            <a:ext cx="10804848" cy="5340548"/>
          </a:xfrm>
        </p:spPr>
        <p:txBody>
          <a:bodyPr/>
          <a:lstStyle/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duplicatecheckmap</a:t>
            </a:r>
            <a:r>
              <a:rPr lang="en-US" altLang="ko-KR" dirty="0"/>
              <a:t>: </a:t>
            </a:r>
            <a:r>
              <a:rPr lang="en-US" altLang="ko-KR" dirty="0" err="1"/>
              <a:t>MutableMap</a:t>
            </a:r>
            <a:r>
              <a:rPr lang="en-US" altLang="ko-KR" dirty="0"/>
              <a:t>&lt;String, Boolean&gt; = </a:t>
            </a:r>
            <a:r>
              <a:rPr lang="en-US" altLang="ko-KR" dirty="0" err="1"/>
              <a:t>mutableMapOf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CoroutineScope</a:t>
            </a:r>
            <a:r>
              <a:rPr lang="en-US" altLang="ko-KR" dirty="0"/>
              <a:t>(</a:t>
            </a:r>
            <a:r>
              <a:rPr lang="en-US" altLang="ko-KR" dirty="0" err="1"/>
              <a:t>Dispatchers.Default</a:t>
            </a:r>
            <a:r>
              <a:rPr lang="en-US" altLang="ko-KR" dirty="0"/>
              <a:t>).launch {</a:t>
            </a:r>
          </a:p>
          <a:p>
            <a:r>
              <a:rPr lang="en-US" altLang="ko-KR" dirty="0"/>
              <a:t>            while (true) {</a:t>
            </a:r>
          </a:p>
          <a:p>
            <a:r>
              <a:rPr lang="en-US" altLang="ko-KR" dirty="0"/>
              <a:t>                delay(50)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keyPairGenerationResult1 = </a:t>
            </a:r>
            <a:r>
              <a:rPr lang="en-US" altLang="ko-KR" dirty="0" err="1"/>
              <a:t>KeyPairUtilities.generate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seed1 = keyPairGenerationResult1.seed.toString()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duplicatecheckmap.remove</a:t>
            </a:r>
            <a:r>
              <a:rPr lang="en-US" altLang="ko-KR" dirty="0"/>
              <a:t>(seed1, true))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duplicatecheckmap</a:t>
            </a:r>
            <a:r>
              <a:rPr lang="en-US" altLang="ko-KR" dirty="0"/>
              <a:t>[seed1] = true</a:t>
            </a:r>
          </a:p>
          <a:p>
            <a:r>
              <a:rPr lang="en-US" altLang="ko-KR" dirty="0"/>
              <a:t>                } else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val</a:t>
            </a:r>
            <a:r>
              <a:rPr lang="en-US" altLang="ko-KR" dirty="0"/>
              <a:t> userPublicKey1 =</a:t>
            </a:r>
          </a:p>
          <a:p>
            <a:r>
              <a:rPr lang="en-US" altLang="ko-KR" dirty="0"/>
              <a:t>                        keyPairGenerationResult1.x25519KeyPair!!.</a:t>
            </a:r>
            <a:r>
              <a:rPr lang="en-US" altLang="ko-KR" dirty="0" err="1"/>
              <a:t>hexEncodedPublicKey</a:t>
            </a:r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val</a:t>
            </a:r>
            <a:r>
              <a:rPr lang="en-US" altLang="ko-KR" dirty="0"/>
              <a:t> result = </a:t>
            </a:r>
            <a:r>
              <a:rPr lang="en-US" altLang="ko-KR" dirty="0" err="1"/>
              <a:t>SnodeAPI.getMessageBruteForce</a:t>
            </a:r>
            <a:r>
              <a:rPr lang="en-US" altLang="ko-KR" dirty="0"/>
              <a:t>(userPublicKey1)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result.success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            if (it) {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Log.e</a:t>
            </a:r>
            <a:r>
              <a:rPr lang="en-US" altLang="ko-KR" dirty="0"/>
              <a:t>("Loki", "</a:t>
            </a:r>
            <a:r>
              <a:rPr lang="en-US" altLang="ko-KR" dirty="0" err="1"/>
              <a:t>bruteforce</a:t>
            </a:r>
            <a:r>
              <a:rPr lang="en-US" altLang="ko-KR" dirty="0"/>
              <a:t> success seed is $seed1")</a:t>
            </a:r>
          </a:p>
          <a:p>
            <a:r>
              <a:rPr lang="en-US" altLang="ko-KR" dirty="0"/>
              <a:t>                        }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ko-KR" altLang="en-US" dirty="0"/>
              <a:t>대충 이게 여러 개 있음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95FFAB-A523-4299-B7CA-344400E69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7CF41-ABC1-4E8F-9CAA-9E9FD65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5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DACB52B-862B-4FD9-A88D-976F503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282035"/>
            <a:ext cx="11307146" cy="996259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sz="3600" dirty="0"/>
              <a:t>. </a:t>
            </a:r>
            <a:r>
              <a:rPr lang="en-US" altLang="ko-KR" dirty="0" err="1"/>
              <a:t>getMessageBruteforce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A20C75-3A68-41E6-B3B2-1F0993CC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3" y="1380932"/>
            <a:ext cx="10804848" cy="5340548"/>
          </a:xfrm>
        </p:spPr>
        <p:txBody>
          <a:bodyPr/>
          <a:lstStyle/>
          <a:p>
            <a:r>
              <a:rPr lang="en-US" altLang="ko-KR" dirty="0"/>
              <a:t>fun </a:t>
            </a:r>
            <a:r>
              <a:rPr lang="en-US" altLang="ko-KR" dirty="0" err="1"/>
              <a:t>getMessageBruteForce</a:t>
            </a:r>
            <a:r>
              <a:rPr lang="en-US" altLang="ko-KR" dirty="0"/>
              <a:t>(</a:t>
            </a:r>
            <a:r>
              <a:rPr lang="en-US" altLang="ko-KR" dirty="0" err="1"/>
              <a:t>publicKey</a:t>
            </a:r>
            <a:r>
              <a:rPr lang="en-US" altLang="ko-KR" dirty="0"/>
              <a:t>: String): Promise&lt;Boolean, Exception&gt;{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retryIfNeeded</a:t>
            </a:r>
            <a:r>
              <a:rPr lang="en-US" altLang="ko-KR" dirty="0"/>
              <a:t>(</a:t>
            </a:r>
            <a:r>
              <a:rPr lang="en-US" altLang="ko-KR" dirty="0" err="1"/>
              <a:t>maxRetryCount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getSingleTargetSnode</a:t>
            </a:r>
            <a:r>
              <a:rPr lang="en-US" altLang="ko-KR" dirty="0"/>
              <a:t>(</a:t>
            </a:r>
            <a:r>
              <a:rPr lang="en-US" altLang="ko-KR" dirty="0" err="1"/>
              <a:t>publicKey</a:t>
            </a:r>
            <a:r>
              <a:rPr lang="en-US" altLang="ko-KR" dirty="0"/>
              <a:t>).bind { </a:t>
            </a:r>
            <a:r>
              <a:rPr lang="en-US" altLang="ko-KR" dirty="0" err="1"/>
              <a:t>snode</a:t>
            </a:r>
            <a:r>
              <a:rPr lang="en-US" altLang="ko-KR" dirty="0"/>
              <a:t> -&gt;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getRawMessages</a:t>
            </a:r>
            <a:r>
              <a:rPr lang="en-US" altLang="ko-KR" dirty="0"/>
              <a:t>(</a:t>
            </a:r>
            <a:r>
              <a:rPr lang="en-US" altLang="ko-KR" dirty="0" err="1"/>
              <a:t>snode</a:t>
            </a:r>
            <a:r>
              <a:rPr lang="en-US" altLang="ko-KR" dirty="0"/>
              <a:t>, </a:t>
            </a:r>
            <a:r>
              <a:rPr lang="en-US" altLang="ko-KR" dirty="0" err="1"/>
              <a:t>publicKey</a:t>
            </a:r>
            <a:r>
              <a:rPr lang="en-US" altLang="ko-KR" dirty="0"/>
              <a:t>).map { </a:t>
            </a:r>
            <a:r>
              <a:rPr lang="en-US" altLang="ko-KR" dirty="0" err="1"/>
              <a:t>parseRawMessagesResponseBruteForce</a:t>
            </a:r>
            <a:r>
              <a:rPr lang="en-US" altLang="ko-KR" dirty="0"/>
              <a:t>(it, </a:t>
            </a:r>
            <a:r>
              <a:rPr lang="en-US" altLang="ko-KR" dirty="0" err="1"/>
              <a:t>snode</a:t>
            </a:r>
            <a:r>
              <a:rPr lang="en-US" altLang="ko-KR" dirty="0"/>
              <a:t>, </a:t>
            </a:r>
            <a:r>
              <a:rPr lang="en-US" altLang="ko-KR" dirty="0" err="1"/>
              <a:t>publicKey</a:t>
            </a:r>
            <a:r>
              <a:rPr lang="en-US" altLang="ko-KR" dirty="0"/>
              <a:t>)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95FFAB-A523-4299-B7CA-344400E69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16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7CF41-ABC1-4E8F-9CAA-9E9FD65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0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DACB52B-862B-4FD9-A88D-976F503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282035"/>
            <a:ext cx="11307146" cy="996259"/>
          </a:xfrm>
        </p:spPr>
        <p:txBody>
          <a:bodyPr/>
          <a:lstStyle/>
          <a:p>
            <a:r>
              <a:rPr lang="en-US" altLang="ko-KR" sz="3600" dirty="0"/>
              <a:t>3. </a:t>
            </a:r>
            <a:r>
              <a:rPr lang="en-US" altLang="ko-KR" dirty="0" err="1"/>
              <a:t>parseRawMessagesResponseBruteForce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A20C75-3A68-41E6-B3B2-1F0993CC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3" y="1380932"/>
            <a:ext cx="10804848" cy="5340548"/>
          </a:xfrm>
        </p:spPr>
        <p:txBody>
          <a:bodyPr/>
          <a:lstStyle/>
          <a:p>
            <a:r>
              <a:rPr lang="en-US" altLang="ko-KR" dirty="0"/>
              <a:t>fun </a:t>
            </a:r>
            <a:r>
              <a:rPr lang="en-US" altLang="ko-KR" dirty="0" err="1"/>
              <a:t>parseRawMessagesResponseBruteForce</a:t>
            </a:r>
            <a:r>
              <a:rPr lang="en-US" altLang="ko-KR" dirty="0"/>
              <a:t>(</a:t>
            </a:r>
            <a:r>
              <a:rPr lang="en-US" altLang="ko-KR" dirty="0" err="1"/>
              <a:t>rawResponse</a:t>
            </a:r>
            <a:r>
              <a:rPr lang="en-US" altLang="ko-KR" dirty="0"/>
              <a:t>: </a:t>
            </a:r>
            <a:r>
              <a:rPr lang="en-US" altLang="ko-KR" dirty="0" err="1"/>
              <a:t>RawResponse</a:t>
            </a:r>
            <a:r>
              <a:rPr lang="en-US" altLang="ko-KR" dirty="0"/>
              <a:t>, </a:t>
            </a:r>
            <a:r>
              <a:rPr lang="en-US" altLang="ko-KR" dirty="0" err="1"/>
              <a:t>snode</a:t>
            </a:r>
            <a:r>
              <a:rPr lang="en-US" altLang="ko-KR" dirty="0"/>
              <a:t>: </a:t>
            </a:r>
            <a:r>
              <a:rPr lang="en-US" altLang="ko-KR" dirty="0" err="1"/>
              <a:t>Snode</a:t>
            </a:r>
            <a:r>
              <a:rPr lang="en-US" altLang="ko-KR" dirty="0"/>
              <a:t>, </a:t>
            </a:r>
            <a:r>
              <a:rPr lang="en-US" altLang="ko-KR" dirty="0" err="1"/>
              <a:t>publicKey</a:t>
            </a:r>
            <a:r>
              <a:rPr lang="en-US" altLang="ko-KR" dirty="0"/>
              <a:t>: String): Boolean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val</a:t>
            </a:r>
            <a:r>
              <a:rPr lang="en-US" altLang="ko-KR" dirty="0"/>
              <a:t> messages = </a:t>
            </a:r>
            <a:r>
              <a:rPr lang="en-US" altLang="ko-KR" dirty="0" err="1"/>
              <a:t>rawResponse</a:t>
            </a:r>
            <a:r>
              <a:rPr lang="en-US" altLang="ko-KR" dirty="0"/>
              <a:t>["messages"] as? List&lt;*&gt;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 err="1"/>
              <a:t>json</a:t>
            </a:r>
            <a:r>
              <a:rPr lang="en-US" altLang="ko-KR" dirty="0"/>
              <a:t> = </a:t>
            </a:r>
            <a:r>
              <a:rPr lang="en-US" altLang="ko-KR" dirty="0" err="1"/>
              <a:t>rawResponse</a:t>
            </a:r>
            <a:r>
              <a:rPr lang="en-US" altLang="ko-KR" dirty="0"/>
              <a:t> as? Map&lt;*, *&gt;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json</a:t>
            </a:r>
            <a:r>
              <a:rPr lang="en-US" altLang="ko-KR" dirty="0"/>
              <a:t> != null){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json.forEach</a:t>
            </a:r>
            <a:r>
              <a:rPr lang="en-US" altLang="ko-KR" dirty="0"/>
              <a:t> { (key, value) -&gt;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Log.d</a:t>
            </a:r>
            <a:r>
              <a:rPr lang="en-US" altLang="ko-KR" dirty="0"/>
              <a:t>("Loki", "</a:t>
            </a:r>
            <a:r>
              <a:rPr lang="en-US" altLang="ko-KR" dirty="0" err="1"/>
              <a:t>Getmessage</a:t>
            </a:r>
            <a:r>
              <a:rPr lang="en-US" altLang="ko-KR" dirty="0"/>
              <a:t> Parse data: $key, $value, and </a:t>
            </a:r>
            <a:r>
              <a:rPr lang="en-US" altLang="ko-KR" dirty="0" err="1"/>
              <a:t>publickey</a:t>
            </a:r>
            <a:r>
              <a:rPr lang="en-US" altLang="ko-KR" dirty="0"/>
              <a:t>: $</a:t>
            </a:r>
            <a:r>
              <a:rPr lang="en-US" altLang="ko-KR" dirty="0" err="1"/>
              <a:t>publicKey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else{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Log.d</a:t>
            </a:r>
            <a:r>
              <a:rPr lang="en-US" altLang="ko-KR" dirty="0"/>
              <a:t>("Loki", "</a:t>
            </a:r>
            <a:r>
              <a:rPr lang="en-US" altLang="ko-KR" dirty="0" err="1"/>
              <a:t>getmessage</a:t>
            </a:r>
            <a:r>
              <a:rPr lang="en-US" altLang="ko-KR" dirty="0"/>
              <a:t> Fail")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if (messages == null){</a:t>
            </a:r>
          </a:p>
          <a:p>
            <a:r>
              <a:rPr lang="en-US" altLang="ko-KR" dirty="0"/>
              <a:t>            return false;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else {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messages.isNotEmpty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95FFAB-A523-4299-B7CA-344400E69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7CF41-ABC1-4E8F-9CAA-9E9FD65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1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위의 코드의 문제점</a:t>
            </a:r>
            <a:endParaRPr lang="en-US" sz="4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Tostring</a:t>
            </a:r>
            <a:r>
              <a:rPr lang="ko-KR" altLang="en-US" dirty="0"/>
              <a:t>의 </a:t>
            </a:r>
            <a:r>
              <a:rPr lang="en-US" altLang="ko-KR" dirty="0"/>
              <a:t>logic</a:t>
            </a:r>
            <a:r>
              <a:rPr lang="ko-KR" altLang="en-US" dirty="0"/>
              <a:t>이 생각했던 것과 달라서 삽질을 좀 해서 아래의 코드로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323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DACB52B-862B-4FD9-A88D-976F503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282035"/>
            <a:ext cx="11307146" cy="996259"/>
          </a:xfrm>
        </p:spPr>
        <p:txBody>
          <a:bodyPr/>
          <a:lstStyle/>
          <a:p>
            <a:r>
              <a:rPr lang="ko-KR" altLang="en-US" dirty="0"/>
              <a:t>최종코드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A20C75-3A68-41E6-B3B2-1F0993CC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3" y="1380932"/>
            <a:ext cx="10804848" cy="5340548"/>
          </a:xfrm>
        </p:spPr>
        <p:txBody>
          <a:bodyPr/>
          <a:lstStyle/>
          <a:p>
            <a:r>
              <a:rPr lang="en-US" altLang="ko-KR" dirty="0" err="1"/>
              <a:t>CoroutineScope</a:t>
            </a:r>
            <a:r>
              <a:rPr lang="en-US" altLang="ko-KR" dirty="0"/>
              <a:t>(</a:t>
            </a:r>
            <a:r>
              <a:rPr lang="en-US" altLang="ko-KR" dirty="0" err="1"/>
              <a:t>Dispatchers.Default</a:t>
            </a:r>
            <a:r>
              <a:rPr lang="en-US" altLang="ko-KR" dirty="0"/>
              <a:t>).launch {</a:t>
            </a:r>
          </a:p>
          <a:p>
            <a:r>
              <a:rPr lang="en-US" altLang="ko-KR" dirty="0"/>
              <a:t>            while (true) {</a:t>
            </a:r>
          </a:p>
          <a:p>
            <a:r>
              <a:rPr lang="en-US" altLang="ko-KR" dirty="0"/>
              <a:t>                delay(50)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keyPairGenerationResult1 = </a:t>
            </a:r>
            <a:r>
              <a:rPr lang="en-US" altLang="ko-KR" dirty="0" err="1"/>
              <a:t>KeyPairUtilities.generateBruteForce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seed1 = String(keyPairGenerationResult1.seed)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userPublicKey1 = keyPairGenerationResult1.x25519KeyPair!!.</a:t>
            </a:r>
            <a:r>
              <a:rPr lang="en-US" altLang="ko-KR" dirty="0" err="1"/>
              <a:t>hexEncodedPublicKey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val</a:t>
            </a:r>
            <a:r>
              <a:rPr lang="en-US" altLang="ko-KR" dirty="0"/>
              <a:t> result = </a:t>
            </a:r>
            <a:r>
              <a:rPr lang="en-US" altLang="ko-KR" dirty="0" err="1"/>
              <a:t>SnodeAPI.getMessageBruteForce</a:t>
            </a:r>
            <a:r>
              <a:rPr lang="en-US" altLang="ko-KR" dirty="0"/>
              <a:t>(userPublicKey1, seed1)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result.successUi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            if (</a:t>
            </a:r>
            <a:r>
              <a:rPr lang="en-US" altLang="ko-KR" dirty="0" err="1"/>
              <a:t>it.result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           checking_number1 += 1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TextSecurePreferences.setBruteforceresult</a:t>
            </a:r>
            <a:r>
              <a:rPr lang="en-US" altLang="ko-KR" dirty="0"/>
              <a:t>(Context,  "</a:t>
            </a:r>
            <a:r>
              <a:rPr lang="en-US" altLang="ko-KR" dirty="0" err="1"/>
              <a:t>BruteForceResult</a:t>
            </a:r>
            <a:r>
              <a:rPr lang="en-US" altLang="ko-KR" dirty="0"/>
              <a:t>"+ checking_number1.toString(), </a:t>
            </a:r>
            <a:r>
              <a:rPr lang="en-US" altLang="ko-KR" dirty="0" err="1"/>
              <a:t>it.seed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Log.e</a:t>
            </a:r>
            <a:r>
              <a:rPr lang="en-US" altLang="ko-KR" dirty="0"/>
              <a:t>("Loki", "</a:t>
            </a:r>
            <a:r>
              <a:rPr lang="en-US" altLang="ko-KR" dirty="0" err="1"/>
              <a:t>bruteforce</a:t>
            </a:r>
            <a:r>
              <a:rPr lang="en-US" altLang="ko-KR" dirty="0"/>
              <a:t> success seed is ${</a:t>
            </a:r>
            <a:r>
              <a:rPr lang="en-US" altLang="ko-KR" dirty="0" err="1"/>
              <a:t>it.seed</a:t>
            </a:r>
            <a:r>
              <a:rPr lang="en-US" altLang="ko-KR" dirty="0"/>
              <a:t>}")</a:t>
            </a:r>
          </a:p>
          <a:p>
            <a:r>
              <a:rPr lang="en-US" altLang="ko-KR" dirty="0"/>
              <a:t>                    }</a:t>
            </a:r>
          </a:p>
          <a:p>
            <a:r>
              <a:rPr lang="en-US" altLang="ko-KR" dirty="0"/>
              <a:t>               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95FFAB-A523-4299-B7CA-344400E69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7CF41-ABC1-4E8F-9CAA-9E9FD65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1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2193926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Data storage</a:t>
            </a:r>
          </a:p>
          <a:p>
            <a:r>
              <a:rPr lang="en-US" altLang="ko-KR" dirty="0"/>
              <a:t>Message sending -&gt; </a:t>
            </a:r>
            <a:r>
              <a:rPr lang="ko-KR" altLang="en-US" dirty="0"/>
              <a:t>아마 처음 </a:t>
            </a:r>
            <a:r>
              <a:rPr lang="en-US" altLang="ko-KR" dirty="0"/>
              <a:t>request message?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292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DACB52B-862B-4FD9-A88D-976F503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282035"/>
            <a:ext cx="11307146" cy="996259"/>
          </a:xfrm>
        </p:spPr>
        <p:txBody>
          <a:bodyPr/>
          <a:lstStyle/>
          <a:p>
            <a:r>
              <a:rPr lang="ko-KR" altLang="en-US" dirty="0"/>
              <a:t>최종코드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A20C75-3A68-41E6-B3B2-1F0993CC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3" y="1380932"/>
            <a:ext cx="10804848" cy="5340548"/>
          </a:xfrm>
        </p:spPr>
        <p:txBody>
          <a:bodyPr/>
          <a:lstStyle/>
          <a:p>
            <a:r>
              <a:rPr lang="en-US" altLang="ko-KR" dirty="0"/>
              <a:t>fun </a:t>
            </a:r>
            <a:r>
              <a:rPr lang="en-US" altLang="ko-KR" dirty="0" err="1"/>
              <a:t>getMessageBruteForce</a:t>
            </a:r>
            <a:r>
              <a:rPr lang="en-US" altLang="ko-KR" dirty="0"/>
              <a:t>(</a:t>
            </a:r>
            <a:r>
              <a:rPr lang="en-US" altLang="ko-KR" dirty="0" err="1"/>
              <a:t>publicKey</a:t>
            </a:r>
            <a:r>
              <a:rPr lang="en-US" altLang="ko-KR" dirty="0"/>
              <a:t>: String, seed: String): Promise&lt;</a:t>
            </a:r>
            <a:r>
              <a:rPr lang="en-US" altLang="ko-KR" dirty="0" err="1"/>
              <a:t>BruteForceResult</a:t>
            </a:r>
            <a:r>
              <a:rPr lang="en-US" altLang="ko-KR" dirty="0"/>
              <a:t>, Exception&gt;{</a:t>
            </a:r>
          </a:p>
          <a:p>
            <a:r>
              <a:rPr lang="en-US" altLang="ko-KR" dirty="0"/>
              <a:t>        return </a:t>
            </a:r>
            <a:r>
              <a:rPr lang="en-US" altLang="ko-KR" dirty="0" err="1"/>
              <a:t>retryIfNeeded</a:t>
            </a:r>
            <a:r>
              <a:rPr lang="en-US" altLang="ko-KR" dirty="0"/>
              <a:t>(</a:t>
            </a:r>
            <a:r>
              <a:rPr lang="en-US" altLang="ko-KR" dirty="0" err="1"/>
              <a:t>maxRetryCount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getSingleTargetSnode</a:t>
            </a:r>
            <a:r>
              <a:rPr lang="en-US" altLang="ko-KR" dirty="0"/>
              <a:t>(</a:t>
            </a:r>
            <a:r>
              <a:rPr lang="en-US" altLang="ko-KR" dirty="0" err="1"/>
              <a:t>publicKey</a:t>
            </a:r>
            <a:r>
              <a:rPr lang="en-US" altLang="ko-KR" dirty="0"/>
              <a:t>).bind { </a:t>
            </a:r>
            <a:r>
              <a:rPr lang="en-US" altLang="ko-KR" dirty="0" err="1"/>
              <a:t>snode</a:t>
            </a:r>
            <a:r>
              <a:rPr lang="en-US" altLang="ko-KR" dirty="0"/>
              <a:t> -&gt;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getRawMessages</a:t>
            </a:r>
            <a:r>
              <a:rPr lang="en-US" altLang="ko-KR" dirty="0"/>
              <a:t>(</a:t>
            </a:r>
            <a:r>
              <a:rPr lang="en-US" altLang="ko-KR" dirty="0" err="1"/>
              <a:t>snode</a:t>
            </a:r>
            <a:r>
              <a:rPr lang="en-US" altLang="ko-KR" dirty="0"/>
              <a:t>, </a:t>
            </a:r>
            <a:r>
              <a:rPr lang="en-US" altLang="ko-KR" dirty="0" err="1"/>
              <a:t>publicKey</a:t>
            </a:r>
            <a:r>
              <a:rPr lang="en-US" altLang="ko-KR" dirty="0"/>
              <a:t>).map { </a:t>
            </a:r>
            <a:r>
              <a:rPr lang="en-US" altLang="ko-KR" dirty="0" err="1"/>
              <a:t>parseRawMessagesResponseBruteForce</a:t>
            </a:r>
            <a:r>
              <a:rPr lang="en-US" altLang="ko-KR" dirty="0"/>
              <a:t>(it, </a:t>
            </a:r>
            <a:r>
              <a:rPr lang="en-US" altLang="ko-KR" dirty="0" err="1"/>
              <a:t>snode</a:t>
            </a:r>
            <a:r>
              <a:rPr lang="en-US" altLang="ko-KR" dirty="0"/>
              <a:t>, </a:t>
            </a:r>
            <a:r>
              <a:rPr lang="en-US" altLang="ko-KR" dirty="0" err="1"/>
              <a:t>publicKey</a:t>
            </a:r>
            <a:r>
              <a:rPr lang="en-US" altLang="ko-KR" dirty="0"/>
              <a:t>, seed) }</a:t>
            </a:r>
          </a:p>
          <a:p>
            <a:r>
              <a:rPr lang="en-US" altLang="ko-KR" dirty="0"/>
              <a:t>           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95FFAB-A523-4299-B7CA-344400E69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7CF41-ABC1-4E8F-9CAA-9E9FD65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0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DACB52B-862B-4FD9-A88D-976F5038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282035"/>
            <a:ext cx="11307146" cy="996259"/>
          </a:xfrm>
        </p:spPr>
        <p:txBody>
          <a:bodyPr/>
          <a:lstStyle/>
          <a:p>
            <a:r>
              <a:rPr lang="ko-KR" altLang="en-US" dirty="0"/>
              <a:t>최종코드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8A20C75-3A68-41E6-B3B2-1F0993CC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3" y="1380932"/>
            <a:ext cx="10804848" cy="5340548"/>
          </a:xfrm>
        </p:spPr>
        <p:txBody>
          <a:bodyPr/>
          <a:lstStyle/>
          <a:p>
            <a:r>
              <a:rPr lang="en-US" altLang="ko-KR" dirty="0"/>
              <a:t>fun </a:t>
            </a:r>
            <a:r>
              <a:rPr lang="en-US" altLang="ko-KR" dirty="0" err="1"/>
              <a:t>parseRawMessagesResponseBruteForce</a:t>
            </a:r>
            <a:r>
              <a:rPr lang="en-US" altLang="ko-KR" dirty="0"/>
              <a:t>(</a:t>
            </a:r>
            <a:r>
              <a:rPr lang="en-US" altLang="ko-KR" dirty="0" err="1"/>
              <a:t>rawResponse</a:t>
            </a:r>
            <a:r>
              <a:rPr lang="en-US" altLang="ko-KR" dirty="0"/>
              <a:t>: </a:t>
            </a:r>
            <a:r>
              <a:rPr lang="en-US" altLang="ko-KR" dirty="0" err="1"/>
              <a:t>RawResponse</a:t>
            </a:r>
            <a:r>
              <a:rPr lang="en-US" altLang="ko-KR" dirty="0"/>
              <a:t>, </a:t>
            </a:r>
            <a:r>
              <a:rPr lang="en-US" altLang="ko-KR" dirty="0" err="1"/>
              <a:t>snode</a:t>
            </a:r>
            <a:r>
              <a:rPr lang="en-US" altLang="ko-KR" dirty="0"/>
              <a:t>: </a:t>
            </a:r>
            <a:r>
              <a:rPr lang="en-US" altLang="ko-KR" dirty="0" err="1"/>
              <a:t>Snode</a:t>
            </a:r>
            <a:r>
              <a:rPr lang="en-US" altLang="ko-KR" dirty="0"/>
              <a:t>, </a:t>
            </a:r>
            <a:r>
              <a:rPr lang="en-US" altLang="ko-KR" dirty="0" err="1"/>
              <a:t>publicKey</a:t>
            </a:r>
            <a:r>
              <a:rPr lang="en-US" altLang="ko-KR" dirty="0"/>
              <a:t>: String, seed: String): </a:t>
            </a:r>
            <a:r>
              <a:rPr lang="en-US" altLang="ko-KR" dirty="0" err="1"/>
              <a:t>BruteForceResult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val</a:t>
            </a:r>
            <a:r>
              <a:rPr lang="en-US" altLang="ko-KR" dirty="0"/>
              <a:t> messages = </a:t>
            </a:r>
            <a:r>
              <a:rPr lang="en-US" altLang="ko-KR" dirty="0" err="1"/>
              <a:t>rawResponse</a:t>
            </a:r>
            <a:r>
              <a:rPr lang="en-US" altLang="ko-KR" dirty="0"/>
              <a:t>["messages"] as? List&lt;*&gt;</a:t>
            </a:r>
          </a:p>
          <a:p>
            <a:endParaRPr lang="en-US" altLang="ko-KR" dirty="0"/>
          </a:p>
          <a:p>
            <a:r>
              <a:rPr lang="en-US" altLang="ko-KR" dirty="0"/>
              <a:t>        if (messages == null){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BruteForceResult</a:t>
            </a:r>
            <a:r>
              <a:rPr lang="en-US" altLang="ko-KR" dirty="0"/>
              <a:t>(seed, false);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else {</a:t>
            </a:r>
          </a:p>
          <a:p>
            <a:r>
              <a:rPr lang="en-US" altLang="ko-KR" dirty="0"/>
              <a:t>            return </a:t>
            </a:r>
            <a:r>
              <a:rPr lang="en-US" altLang="ko-KR" dirty="0" err="1"/>
              <a:t>BruteForceResult</a:t>
            </a:r>
            <a:r>
              <a:rPr lang="en-US" altLang="ko-KR" dirty="0"/>
              <a:t>(seed, </a:t>
            </a:r>
            <a:r>
              <a:rPr lang="en-US" altLang="ko-KR" dirty="0" err="1"/>
              <a:t>messages.isNotEmpty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95FFAB-A523-4299-B7CA-344400E69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21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7CF41-ABC1-4E8F-9CAA-9E9FD65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05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D17E-3C45-4929-A0ED-EC6998B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EA2F9-8752-43CA-8834-A95D5A8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2D347-BB42-4B85-9C77-61818700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D3FB40-EE39-42F6-8541-8944556000F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12FB68-3147-437F-993E-6ACF81CC37F4}"/>
              </a:ext>
            </a:extLst>
          </p:cNvPr>
          <p:cNvSpPr>
            <a:spLocks noGrp="1"/>
          </p:cNvSpPr>
          <p:nvPr/>
        </p:nvSpPr>
        <p:spPr>
          <a:xfrm>
            <a:off x="802742" y="2193926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BruteForce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31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Friend request </a:t>
            </a:r>
            <a:r>
              <a:rPr lang="ko-KR" altLang="en-US" dirty="0"/>
              <a:t>알고리즘 확인</a:t>
            </a:r>
            <a:endParaRPr lang="en-US" altLang="ko-KR" dirty="0"/>
          </a:p>
          <a:p>
            <a:r>
              <a:rPr lang="ko-KR" altLang="en-US" dirty="0"/>
              <a:t>받은 메시지 복호화 과정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699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</a:t>
            </a:r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Invoke(swarm) </a:t>
            </a:r>
            <a:r>
              <a:rPr lang="ko-KR" altLang="en-US" dirty="0"/>
              <a:t>으로 받는 데이터 분석</a:t>
            </a:r>
            <a:r>
              <a:rPr lang="en-US" altLang="ko-KR" dirty="0"/>
              <a:t>, </a:t>
            </a:r>
            <a:r>
              <a:rPr lang="ko-KR" altLang="en-US" dirty="0"/>
              <a:t>분류 </a:t>
            </a:r>
            <a:r>
              <a:rPr lang="en-US" altLang="ko-KR" dirty="0"/>
              <a:t>-&gt; </a:t>
            </a:r>
            <a:r>
              <a:rPr lang="ko-KR" altLang="en-US" dirty="0"/>
              <a:t>이걸로 </a:t>
            </a:r>
            <a:r>
              <a:rPr lang="en-US" altLang="ko-KR" dirty="0"/>
              <a:t>valid </a:t>
            </a:r>
            <a:r>
              <a:rPr lang="ko-KR" altLang="en-US" dirty="0"/>
              <a:t>한 </a:t>
            </a:r>
            <a:r>
              <a:rPr lang="en-US" altLang="ko-KR" dirty="0"/>
              <a:t>seed </a:t>
            </a:r>
            <a:r>
              <a:rPr lang="ko-KR" altLang="en-US" dirty="0"/>
              <a:t>값인지 구별할 수 있는가</a:t>
            </a:r>
            <a:r>
              <a:rPr lang="en-US" altLang="ko-KR" dirty="0"/>
              <a:t>? -&gt; </a:t>
            </a:r>
            <a:r>
              <a:rPr lang="ko-KR" altLang="en-US" dirty="0"/>
              <a:t>있다면 </a:t>
            </a:r>
            <a:r>
              <a:rPr lang="ko-KR" altLang="en-US" dirty="0" err="1"/>
              <a:t>브루트</a:t>
            </a:r>
            <a:r>
              <a:rPr lang="ko-KR" altLang="en-US" dirty="0"/>
              <a:t> 포스 코드 구동해보기</a:t>
            </a:r>
            <a:endParaRPr lang="en-US" altLang="ko-KR" dirty="0"/>
          </a:p>
          <a:p>
            <a:r>
              <a:rPr lang="en-US" altLang="ko-KR" dirty="0"/>
              <a:t>White paper</a:t>
            </a:r>
            <a:r>
              <a:rPr lang="ko-KR" altLang="en-US" dirty="0"/>
              <a:t>에 있는 친구 요청이 어떻게 일어나는 건지 확인하기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951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/>
        </p:nvSpPr>
        <p:spPr>
          <a:xfrm>
            <a:off x="802742" y="1690692"/>
            <a:ext cx="9921864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Bruteforce</a:t>
            </a:r>
            <a:r>
              <a:rPr lang="en-US" altLang="ko-KR" dirty="0"/>
              <a:t> </a:t>
            </a:r>
            <a:r>
              <a:rPr lang="ko-KR" altLang="en-US" dirty="0"/>
              <a:t>시도</a:t>
            </a:r>
            <a:endParaRPr lang="en-US" altLang="ko-KR" dirty="0"/>
          </a:p>
          <a:p>
            <a:r>
              <a:rPr lang="en-US" altLang="ko-KR" dirty="0"/>
              <a:t>Friend request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BruteForce</a:t>
            </a:r>
            <a:r>
              <a:rPr lang="en-US" altLang="ko-KR" dirty="0"/>
              <a:t> </a:t>
            </a:r>
            <a:r>
              <a:rPr lang="ko-KR" altLang="en-US" dirty="0"/>
              <a:t>시도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CE756CF-05D4-4E44-A1A7-ECECF61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Difficulties of make independent program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dirty="0"/>
              <a:t>다른 언어로 비슷한 형식으로 </a:t>
            </a:r>
            <a:r>
              <a:rPr lang="ko-KR" altLang="en-US" dirty="0" err="1"/>
              <a:t>짜볼려고</a:t>
            </a:r>
            <a:r>
              <a:rPr lang="ko-KR" altLang="en-US" dirty="0"/>
              <a:t> 시도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Seed -&gt; key </a:t>
            </a:r>
            <a:r>
              <a:rPr lang="ko-KR" altLang="en-US" dirty="0"/>
              <a:t>추출 알고리즘이 무엇인지 잘 모르겠음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Kotlin</a:t>
            </a:r>
            <a:r>
              <a:rPr lang="ko-KR" altLang="en-US" dirty="0"/>
              <a:t>으로 따로 만들어서 진행해보려고 했으나</a:t>
            </a:r>
            <a:r>
              <a:rPr lang="en-US" altLang="ko-KR" dirty="0"/>
              <a:t>, </a:t>
            </a:r>
            <a:r>
              <a:rPr lang="ko-KR" altLang="en-US" dirty="0"/>
              <a:t>라이브러리 사용이 너무 방대하고 본인의 </a:t>
            </a:r>
            <a:r>
              <a:rPr lang="en-US" altLang="ko-KR" dirty="0" err="1"/>
              <a:t>kotlin</a:t>
            </a:r>
            <a:r>
              <a:rPr lang="en-US" altLang="ko-KR" dirty="0"/>
              <a:t> </a:t>
            </a:r>
            <a:r>
              <a:rPr lang="ko-KR" altLang="en-US" dirty="0"/>
              <a:t>언어에 대한 이해 부족으로 쉽지 않음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그래서 해당 </a:t>
            </a:r>
            <a:r>
              <a:rPr lang="en-US" altLang="ko-KR" dirty="0"/>
              <a:t>app</a:t>
            </a:r>
            <a:r>
              <a:rPr lang="ko-KR" altLang="en-US" dirty="0"/>
              <a:t>을 수정하는 식으로 접근 방법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451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GetSwarm</a:t>
            </a:r>
            <a:endParaRPr lang="en-US" sz="4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 err="1"/>
              <a:t>GetRandomSnode</a:t>
            </a:r>
            <a:r>
              <a:rPr lang="ko-KR" altLang="en-US" dirty="0"/>
              <a:t>로 </a:t>
            </a:r>
            <a:r>
              <a:rPr lang="en-US" altLang="ko-KR" dirty="0"/>
              <a:t>swarm</a:t>
            </a:r>
            <a:r>
              <a:rPr lang="ko-KR" altLang="en-US" dirty="0"/>
              <a:t>을 들고 올 </a:t>
            </a:r>
            <a:r>
              <a:rPr lang="en-US" altLang="ko-KR" dirty="0" err="1"/>
              <a:t>snode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Method</a:t>
            </a:r>
            <a:r>
              <a:rPr lang="ko-KR" altLang="en-US" dirty="0"/>
              <a:t>에 </a:t>
            </a:r>
            <a:r>
              <a:rPr lang="en-US" altLang="ko-KR" dirty="0" err="1"/>
              <a:t>get_snodes_for_pubkey</a:t>
            </a:r>
            <a:r>
              <a:rPr lang="en-US" altLang="ko-KR" dirty="0"/>
              <a:t>, params </a:t>
            </a:r>
            <a:r>
              <a:rPr lang="ko-KR" altLang="en-US" dirty="0"/>
              <a:t>안에 </a:t>
            </a:r>
            <a:r>
              <a:rPr lang="en-US" altLang="ko-KR" dirty="0" err="1"/>
              <a:t>pubkeys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some_pub_key</a:t>
            </a:r>
            <a:r>
              <a:rPr lang="en-US" altLang="ko-KR" dirty="0"/>
              <a:t> </a:t>
            </a:r>
            <a:r>
              <a:rPr lang="ko-KR" altLang="en-US" dirty="0"/>
              <a:t>를 넣고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http post </a:t>
            </a:r>
            <a:r>
              <a:rPr lang="ko-KR" altLang="en-US" dirty="0"/>
              <a:t>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269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Test </a:t>
            </a:r>
            <a:r>
              <a:rPr lang="en-US" sz="4000" dirty="0" err="1"/>
              <a:t>Getswarm</a:t>
            </a:r>
            <a:endParaRPr lang="en-US" sz="4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속도 향상을 위해서 </a:t>
            </a:r>
            <a:r>
              <a:rPr lang="en-US" altLang="ko-KR" dirty="0"/>
              <a:t>onion </a:t>
            </a:r>
            <a:r>
              <a:rPr lang="en-US" altLang="ko-KR" dirty="0" err="1"/>
              <a:t>reques</a:t>
            </a:r>
            <a:r>
              <a:rPr lang="ko-KR" altLang="en-US" dirty="0"/>
              <a:t>는 </a:t>
            </a:r>
            <a:r>
              <a:rPr lang="en-US" altLang="ko-KR" dirty="0"/>
              <a:t>off</a:t>
            </a:r>
          </a:p>
          <a:p>
            <a:r>
              <a:rPr lang="en-US" altLang="ko-KR" dirty="0" err="1"/>
              <a:t>Json</a:t>
            </a:r>
            <a:r>
              <a:rPr lang="en-US" altLang="ko-KR" dirty="0"/>
              <a:t> parsing </a:t>
            </a:r>
            <a:r>
              <a:rPr lang="ko-KR" altLang="en-US" dirty="0"/>
              <a:t>하는 코드 쪽에 값 출력하는 로그 추가</a:t>
            </a:r>
            <a:endParaRPr lang="en-US" altLang="ko-KR" dirty="0"/>
          </a:p>
          <a:p>
            <a:r>
              <a:rPr lang="en-US" altLang="ko-KR" dirty="0"/>
              <a:t>Exception </a:t>
            </a:r>
            <a:r>
              <a:rPr lang="ko-KR" altLang="en-US" dirty="0"/>
              <a:t>쪽에 확인용 로그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597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97D7BCE7-4EEB-4FEC-8903-395A9F2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GetSwarm’s</a:t>
            </a:r>
            <a:r>
              <a:rPr lang="ko-KR" altLang="en-US" sz="4000" dirty="0"/>
              <a:t> </a:t>
            </a:r>
            <a:r>
              <a:rPr lang="en-US" altLang="ko-KR" sz="4000" dirty="0"/>
              <a:t>result – success#2</a:t>
            </a:r>
            <a:endParaRPr lang="en-US" sz="40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942599C-59B0-40CE-BD88-796135C1D138}"/>
              </a:ext>
            </a:extLst>
          </p:cNvPr>
          <p:cNvSpPr>
            <a:spLocks noGrp="1"/>
          </p:cNvSpPr>
          <p:nvPr/>
        </p:nvSpPr>
        <p:spPr>
          <a:xfrm>
            <a:off x="838200" y="1690692"/>
            <a:ext cx="9886405" cy="466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685783" indent="-274320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Char char=""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1142971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600160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2057349" indent="-228594" algn="l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dirty="0"/>
              <a:t>2022-05-01 13:14:04.973 4977-5026/</a:t>
            </a:r>
            <a:r>
              <a:rPr lang="en-US" altLang="ko-KR" dirty="0" err="1"/>
              <a:t>network.loki.messenger</a:t>
            </a:r>
            <a:r>
              <a:rPr lang="en-US" altLang="ko-KR" dirty="0"/>
              <a:t> D/Loki: parse result: </a:t>
            </a:r>
            <a:r>
              <a:rPr lang="en-US" altLang="ko-KR" dirty="0" err="1"/>
              <a:t>snodes</a:t>
            </a:r>
            <a:r>
              <a:rPr lang="en-US" altLang="ko-KR" dirty="0"/>
              <a:t>, [{address=i9nc6u4rm7qxyjwqjqtas59d5oqd84yyyme8e31gk496hpm6qf6y.snode, </a:t>
            </a:r>
            <a:r>
              <a:rPr lang="en-US" altLang="ko-KR" dirty="0" err="1"/>
              <a:t>ip</a:t>
            </a:r>
            <a:r>
              <a:rPr lang="en-US" altLang="ko-KR" dirty="0"/>
              <a:t>=89.58.29.122, port=22021, </a:t>
            </a:r>
            <a:r>
              <a:rPr lang="en-US" altLang="ko-KR" dirty="0" err="1"/>
              <a:t>port_https</a:t>
            </a:r>
            <a:r>
              <a:rPr lang="en-US" altLang="ko-KR" dirty="0"/>
              <a:t>=22021, </a:t>
            </a:r>
            <a:r>
              <a:rPr lang="en-US" altLang="ko-KR" dirty="0" err="1"/>
              <a:t>port_omq</a:t>
            </a:r>
            <a:r>
              <a:rPr lang="en-US" altLang="ko-KR" dirty="0"/>
              <a:t>=22020, pubkey_ed25519=</a:t>
            </a:r>
            <a:r>
              <a:rPr lang="en-US" altLang="ko-KR" dirty="0" err="1"/>
              <a:t>blahblah</a:t>
            </a:r>
            <a:r>
              <a:rPr lang="en-US" altLang="ko-KR" dirty="0"/>
              <a:t>, </a:t>
            </a:r>
            <a:r>
              <a:rPr lang="en-US" altLang="ko-KR" dirty="0" err="1"/>
              <a:t>pubkey_legacy</a:t>
            </a:r>
            <a:r>
              <a:rPr lang="en-US" altLang="ko-KR" dirty="0"/>
              <a:t>=</a:t>
            </a:r>
            <a:r>
              <a:rPr lang="en-US" altLang="ko-KR" dirty="0" err="1"/>
              <a:t>blahblah</a:t>
            </a:r>
            <a:r>
              <a:rPr lang="en-US" altLang="ko-KR" dirty="0"/>
              <a:t>, pubkey_x25519=</a:t>
            </a:r>
            <a:r>
              <a:rPr lang="en-US" altLang="ko-KR" dirty="0" err="1"/>
              <a:t>blahblah</a:t>
            </a:r>
            <a:r>
              <a:rPr lang="en-US" altLang="ko-KR" dirty="0"/>
              <a:t>}, {</a:t>
            </a:r>
            <a:r>
              <a:rPr lang="ko-KR" altLang="en-US" dirty="0"/>
              <a:t>반복</a:t>
            </a:r>
            <a:r>
              <a:rPr lang="en-US" altLang="ko-KR" dirty="0"/>
              <a:t>}, {</a:t>
            </a:r>
            <a:r>
              <a:rPr lang="ko-KR" altLang="en-US" dirty="0"/>
              <a:t>반복</a:t>
            </a:r>
            <a:r>
              <a:rPr lang="en-US" altLang="ko-KR" dirty="0"/>
              <a:t>}]</a:t>
            </a:r>
          </a:p>
          <a:p>
            <a:pPr marL="457200" indent="-457200">
              <a:buAutoNum type="arabicPeriod"/>
            </a:pPr>
            <a:r>
              <a:rPr lang="en-US" altLang="ko-KR" dirty="0"/>
              <a:t>2022-05-01 13:14:04.973 4977-5026/</a:t>
            </a:r>
            <a:r>
              <a:rPr lang="en-US" altLang="ko-KR" dirty="0" err="1"/>
              <a:t>network.loki.messenger</a:t>
            </a:r>
            <a:r>
              <a:rPr lang="en-US" altLang="ko-KR" dirty="0"/>
              <a:t> D/Loki: parse result: swarm, d2ffffffffffffff</a:t>
            </a:r>
          </a:p>
          <a:p>
            <a:pPr marL="457200" indent="-457200">
              <a:buAutoNum type="arabicPeriod"/>
            </a:pPr>
            <a:r>
              <a:rPr lang="en-US" altLang="ko-KR" dirty="0"/>
              <a:t>2022-05-01 13:14:04.973 4977-5026/</a:t>
            </a:r>
            <a:r>
              <a:rPr lang="en-US" altLang="ko-KR" dirty="0" err="1"/>
              <a:t>network.loki.messenger</a:t>
            </a:r>
            <a:r>
              <a:rPr lang="en-US" altLang="ko-KR" dirty="0"/>
              <a:t> D/Loki: parse result: t, 1651378445162</a:t>
            </a:r>
          </a:p>
        </p:txBody>
      </p:sp>
    </p:spTree>
    <p:extLst>
      <p:ext uri="{BB962C8B-B14F-4D97-AF65-F5344CB8AC3E}">
        <p14:creationId xmlns:p14="http://schemas.microsoft.com/office/powerpoint/2010/main" val="1524398727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8070</TotalTime>
  <Words>1267</Words>
  <Application>Microsoft Office PowerPoint</Application>
  <PresentationFormat>와이드스크린</PresentationFormat>
  <Paragraphs>196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Amaranth</vt:lpstr>
      <vt:lpstr>맑은 고딕</vt:lpstr>
      <vt:lpstr>Arial</vt:lpstr>
      <vt:lpstr>Britannic Bold</vt:lpstr>
      <vt:lpstr>Calibri</vt:lpstr>
      <vt:lpstr>Inconsolata</vt:lpstr>
      <vt:lpstr>Wingdings</vt:lpstr>
      <vt:lpstr>HIT템플릿</vt:lpstr>
      <vt:lpstr>Session Messenger Analysis</vt:lpstr>
      <vt:lpstr>이전 Conclusion</vt:lpstr>
      <vt:lpstr>이전 Future work</vt:lpstr>
      <vt:lpstr>Contents</vt:lpstr>
      <vt:lpstr>BruteForce 시도</vt:lpstr>
      <vt:lpstr>Difficulties of make independent program</vt:lpstr>
      <vt:lpstr>GetSwarm</vt:lpstr>
      <vt:lpstr>Test Getswarm</vt:lpstr>
      <vt:lpstr>GetSwarm’s result – success#2</vt:lpstr>
      <vt:lpstr>Fail</vt:lpstr>
      <vt:lpstr>GetMessage</vt:lpstr>
      <vt:lpstr>Invalid한 계정의 1~3번째 getmessage값</vt:lpstr>
      <vt:lpstr>Valid한 계정의 1~3번째 getmessage값</vt:lpstr>
      <vt:lpstr>Analysis conclusion</vt:lpstr>
      <vt:lpstr>1. updatekeypairbruteforce</vt:lpstr>
      <vt:lpstr>2. getMessageBruteforce</vt:lpstr>
      <vt:lpstr>3. parseRawMessagesResponseBruteForce</vt:lpstr>
      <vt:lpstr>위의 코드의 문제점</vt:lpstr>
      <vt:lpstr>최종코드#1</vt:lpstr>
      <vt:lpstr>최종코드#2</vt:lpstr>
      <vt:lpstr>최종코드#3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김성준</cp:lastModifiedBy>
  <cp:revision>209</cp:revision>
  <cp:lastPrinted>2016-11-28T00:53:03Z</cp:lastPrinted>
  <dcterms:created xsi:type="dcterms:W3CDTF">2019-03-02T03:50:50Z</dcterms:created>
  <dcterms:modified xsi:type="dcterms:W3CDTF">2022-05-06T00:13:41Z</dcterms:modified>
</cp:coreProperties>
</file>