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6" r:id="rId2"/>
    <p:sldId id="504" r:id="rId3"/>
    <p:sldId id="505" r:id="rId4"/>
    <p:sldId id="375" r:id="rId5"/>
    <p:sldId id="473" r:id="rId6"/>
    <p:sldId id="475" r:id="rId7"/>
    <p:sldId id="482" r:id="rId8"/>
    <p:sldId id="486" r:id="rId9"/>
    <p:sldId id="506" r:id="rId10"/>
    <p:sldId id="483" r:id="rId11"/>
    <p:sldId id="507" r:id="rId12"/>
    <p:sldId id="485" r:id="rId13"/>
    <p:sldId id="509" r:id="rId14"/>
    <p:sldId id="487" r:id="rId15"/>
    <p:sldId id="508" r:id="rId16"/>
    <p:sldId id="510" r:id="rId17"/>
    <p:sldId id="502" r:id="rId18"/>
    <p:sldId id="503" r:id="rId1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85" autoAdjust="0"/>
  </p:normalViewPr>
  <p:slideViewPr>
    <p:cSldViewPr snapToGrid="0">
      <p:cViewPr varScale="1">
        <p:scale>
          <a:sx n="97" d="100"/>
          <a:sy n="97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8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session.org/session-protocol-technical-information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May 20,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Strange Point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B762CC-4F09-644F-E183-0E54FBB79BC5}"/>
              </a:ext>
            </a:extLst>
          </p:cNvPr>
          <p:cNvSpPr>
            <a:spLocks noGrp="1"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2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500CDA-3C75-0594-53C3-170A519BF111}"/>
              </a:ext>
            </a:extLst>
          </p:cNvPr>
          <p:cNvSpPr>
            <a:spLocks noGrp="1"/>
          </p:cNvSpPr>
          <p:nvPr/>
        </p:nvSpPr>
        <p:spPr>
          <a:xfrm>
            <a:off x="990600" y="18430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1D7FA1-DA92-C816-A332-EC21D445E31E}"/>
              </a:ext>
            </a:extLst>
          </p:cNvPr>
          <p:cNvSpPr>
            <a:spLocks noGrp="1"/>
          </p:cNvSpPr>
          <p:nvPr/>
        </p:nvSpPr>
        <p:spPr>
          <a:xfrm>
            <a:off x="802742" y="1903741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코드 분석을 하다가 </a:t>
            </a:r>
            <a:r>
              <a:rPr lang="en-US" altLang="ko-KR" dirty="0"/>
              <a:t>Signal Protocol</a:t>
            </a:r>
            <a:r>
              <a:rPr lang="ko-KR" altLang="en-US" dirty="0"/>
              <a:t>을 사용하면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multi device </a:t>
            </a:r>
            <a:r>
              <a:rPr lang="ko-KR" altLang="en-US" dirty="0"/>
              <a:t>환경에서 메시지 복호화가 불가능 해야 함</a:t>
            </a:r>
            <a:r>
              <a:rPr lang="en-US" altLang="ko-KR" dirty="0"/>
              <a:t>(</a:t>
            </a:r>
            <a:r>
              <a:rPr lang="ko-KR" altLang="en-US" dirty="0"/>
              <a:t>임시 </a:t>
            </a:r>
            <a:r>
              <a:rPr lang="en-US" altLang="ko-KR" dirty="0"/>
              <a:t>private key</a:t>
            </a:r>
            <a:r>
              <a:rPr lang="ko-KR" altLang="en-US" dirty="0"/>
              <a:t>를 알 수 없으므로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ko-KR" altLang="en-US" dirty="0" err="1"/>
              <a:t>복호화된</a:t>
            </a:r>
            <a:r>
              <a:rPr lang="ko-KR" altLang="en-US" dirty="0"/>
              <a:t> 메시지를 갖고 있는 </a:t>
            </a:r>
            <a:r>
              <a:rPr lang="en-US" altLang="ko-KR" dirty="0"/>
              <a:t>device</a:t>
            </a:r>
            <a:r>
              <a:rPr lang="ko-KR" altLang="en-US" dirty="0"/>
              <a:t>가 </a:t>
            </a:r>
            <a:r>
              <a:rPr lang="en-US" altLang="ko-KR" dirty="0"/>
              <a:t>online</a:t>
            </a:r>
            <a:r>
              <a:rPr lang="ko-KR" altLang="en-US" dirty="0" err="1"/>
              <a:t>이여야</a:t>
            </a:r>
            <a:r>
              <a:rPr lang="ko-KR" altLang="en-US" dirty="0"/>
              <a:t> 하는데</a:t>
            </a:r>
            <a:r>
              <a:rPr lang="en-US" altLang="ko-KR" dirty="0"/>
              <a:t>, offline</a:t>
            </a:r>
            <a:r>
              <a:rPr lang="ko-KR" altLang="en-US" dirty="0" err="1"/>
              <a:t>이여도</a:t>
            </a:r>
            <a:r>
              <a:rPr lang="ko-KR" altLang="en-US" dirty="0"/>
              <a:t> 복호화가 쉽게 가능한 것과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암복호화</a:t>
            </a:r>
            <a:r>
              <a:rPr lang="ko-KR" altLang="en-US" dirty="0"/>
              <a:t> 코드가 너무 간단함</a:t>
            </a:r>
            <a:endParaRPr lang="en-US" altLang="ko-KR" dirty="0"/>
          </a:p>
          <a:p>
            <a:r>
              <a:rPr lang="ko-KR" altLang="en-US" dirty="0"/>
              <a:t>그래서 찾아보니 실재로 </a:t>
            </a:r>
            <a:r>
              <a:rPr lang="en-US" altLang="ko-KR" dirty="0"/>
              <a:t>Signal protocol</a:t>
            </a:r>
            <a:r>
              <a:rPr lang="ko-KR" altLang="en-US" dirty="0"/>
              <a:t>을 사용하지 않는다고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3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Protocol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6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Session Protocol#1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https://getsession.org/session-protocol-technical-information</a:t>
            </a:r>
            <a:endParaRPr lang="en-US" altLang="ko-KR" dirty="0"/>
          </a:p>
          <a:p>
            <a:r>
              <a:rPr lang="en-US" altLang="ko-KR" dirty="0"/>
              <a:t>https://getsession.org/blog/session-protocol-explained</a:t>
            </a:r>
          </a:p>
          <a:p>
            <a:r>
              <a:rPr lang="ko-KR" altLang="en-US" dirty="0"/>
              <a:t>에 따르면 원래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Signal Protocol</a:t>
            </a:r>
            <a:r>
              <a:rPr lang="ko-KR" altLang="en-US" dirty="0"/>
              <a:t>을 사용했지만 멀티 디바이스 환경에서의 불편함 등을 계기로 자신만의 프로토콜</a:t>
            </a:r>
            <a:r>
              <a:rPr lang="en-US" altLang="ko-KR" dirty="0"/>
              <a:t>(Session Protocol)</a:t>
            </a:r>
            <a:r>
              <a:rPr lang="ko-KR" altLang="en-US" dirty="0"/>
              <a:t>을 만들어서 사용한다고 한다 </a:t>
            </a:r>
            <a:r>
              <a:rPr lang="en-US" altLang="ko-KR" dirty="0"/>
              <a:t>-&gt; white paper</a:t>
            </a:r>
            <a:r>
              <a:rPr lang="ko-KR" altLang="en-US" dirty="0"/>
              <a:t>와의 차이점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4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Session Protocol#2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블로그에 따르면 </a:t>
            </a:r>
            <a:r>
              <a:rPr lang="en-US" altLang="ko-KR" dirty="0"/>
              <a:t>V1</a:t>
            </a:r>
            <a:r>
              <a:rPr lang="ko-KR" altLang="en-US" dirty="0"/>
              <a:t>에서는 </a:t>
            </a: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Backward Property</a:t>
            </a:r>
            <a:r>
              <a:rPr lang="ko-KR" altLang="en-US" dirty="0"/>
              <a:t>를 지켜주는 계층을 유지하지만</a:t>
            </a:r>
            <a:endParaRPr lang="en-US" altLang="ko-KR" dirty="0"/>
          </a:p>
          <a:p>
            <a:r>
              <a:rPr lang="en-US" altLang="ko-KR" dirty="0"/>
              <a:t>V2</a:t>
            </a:r>
            <a:r>
              <a:rPr lang="ko-KR" altLang="en-US" dirty="0"/>
              <a:t>에서는</a:t>
            </a:r>
            <a:r>
              <a:rPr lang="en-US" altLang="ko-KR" dirty="0"/>
              <a:t>(</a:t>
            </a:r>
            <a:r>
              <a:rPr lang="ko-KR" altLang="en-US" dirty="0"/>
              <a:t>현재의 버전</a:t>
            </a:r>
            <a:r>
              <a:rPr lang="en-US" altLang="ko-KR" dirty="0"/>
              <a:t>) Backward Property</a:t>
            </a:r>
            <a:r>
              <a:rPr lang="ko-KR" altLang="en-US" dirty="0"/>
              <a:t>를 지켜주는  계층을 없애고 </a:t>
            </a:r>
            <a:r>
              <a:rPr lang="en-US" altLang="ko-KR" dirty="0"/>
              <a:t>E2EE</a:t>
            </a:r>
            <a:r>
              <a:rPr lang="ko-KR" altLang="en-US" dirty="0"/>
              <a:t>만 유지할 것이라고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Seed</a:t>
            </a:r>
            <a:r>
              <a:rPr lang="ko-KR" altLang="en-US" dirty="0"/>
              <a:t>를 통해서 추출해낸 </a:t>
            </a:r>
            <a:r>
              <a:rPr lang="en-US" altLang="ko-KR" dirty="0"/>
              <a:t>ed25519key(for signature), x25519key(for Encryption) </a:t>
            </a:r>
            <a:r>
              <a:rPr lang="ko-KR" altLang="en-US" dirty="0"/>
              <a:t>을 통해서만 메시지 송수신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85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MessageEncrypt.encrypt</a:t>
            </a:r>
            <a:r>
              <a:rPr lang="en-US" sz="4000" dirty="0"/>
              <a:t>(plaintext, </a:t>
            </a:r>
            <a:r>
              <a:rPr lang="en-US" sz="4000" dirty="0" err="1"/>
              <a:t>recipient_Public_Key</a:t>
            </a:r>
            <a:r>
              <a:rPr lang="en-US" sz="4000" dirty="0"/>
              <a:t>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 err="1"/>
              <a:t>Groupchatting</a:t>
            </a:r>
            <a:r>
              <a:rPr lang="ko-KR" altLang="en-US" dirty="0"/>
              <a:t>일 경우 </a:t>
            </a:r>
            <a:r>
              <a:rPr lang="en-US" altLang="ko-KR" dirty="0" err="1"/>
              <a:t>publickey</a:t>
            </a:r>
            <a:r>
              <a:rPr lang="ko-KR" altLang="en-US" dirty="0"/>
              <a:t>는 </a:t>
            </a:r>
            <a:r>
              <a:rPr lang="en-US" altLang="ko-KR" dirty="0" err="1"/>
              <a:t>groupchatting</a:t>
            </a:r>
            <a:r>
              <a:rPr lang="ko-KR" altLang="en-US" dirty="0"/>
              <a:t>의 </a:t>
            </a:r>
            <a:r>
              <a:rPr lang="en-US" altLang="ko-KR" dirty="0" err="1"/>
              <a:t>publickey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 = plaintext || sender_pub_ed25519 || </a:t>
            </a:r>
            <a:r>
              <a:rPr lang="en-US" altLang="ko-KR" dirty="0" err="1"/>
              <a:t>recipient_public_key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 = </a:t>
            </a:r>
            <a:r>
              <a:rPr lang="en-US" altLang="ko-KR" dirty="0" err="1"/>
              <a:t>sodium.cryptoSingDetached</a:t>
            </a:r>
            <a:r>
              <a:rPr lang="en-US" altLang="ko-KR" dirty="0"/>
              <a:t>(M, sender_sec_ed25519)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X(ciphertext) = </a:t>
            </a:r>
            <a:r>
              <a:rPr lang="en-US" altLang="ko-KR" dirty="0" err="1"/>
              <a:t>sodium.cryptoBoxSeal</a:t>
            </a:r>
            <a:r>
              <a:rPr lang="en-US" altLang="ko-KR" dirty="0"/>
              <a:t>(plaintext || sender_pub_ed25519 || S, </a:t>
            </a:r>
            <a:r>
              <a:rPr lang="en-US" altLang="ko-KR" dirty="0" err="1"/>
              <a:t>recipient_public_key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즉 키 교환 없이 그냥 상대방의 </a:t>
            </a:r>
            <a:r>
              <a:rPr lang="en-US" altLang="ko-KR" dirty="0" err="1"/>
              <a:t>public_key</a:t>
            </a:r>
            <a:r>
              <a:rPr lang="ko-KR" altLang="en-US" dirty="0"/>
              <a:t>로 암호화해서 송신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MessageDecrypt.decrpyt</a:t>
            </a:r>
            <a:r>
              <a:rPr lang="en-US" sz="4000" dirty="0"/>
              <a:t>(ciphertext, x25519KeyPair)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7845D1-1AA0-36BA-AA14-3ABF1F461741}"/>
              </a:ext>
            </a:extLst>
          </p:cNvPr>
          <p:cNvSpPr>
            <a:spLocks noGrp="1"/>
          </p:cNvSpPr>
          <p:nvPr/>
        </p:nvSpPr>
        <p:spPr>
          <a:xfrm>
            <a:off x="990600" y="18430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M(</a:t>
            </a:r>
            <a:r>
              <a:rPr lang="ko-KR" altLang="en-US" dirty="0" err="1"/>
              <a:t>복호화된</a:t>
            </a:r>
            <a:r>
              <a:rPr lang="ko-KR" altLang="en-US" dirty="0"/>
              <a:t> 메시지</a:t>
            </a:r>
            <a:r>
              <a:rPr lang="en-US" altLang="ko-KR" dirty="0"/>
              <a:t>) = </a:t>
            </a:r>
            <a:r>
              <a:rPr lang="en-US" altLang="ko-KR" dirty="0" err="1"/>
              <a:t>cryptoBoxSealOpen</a:t>
            </a:r>
            <a:r>
              <a:rPr lang="en-US" altLang="ko-KR" dirty="0"/>
              <a:t>(ciphertext, </a:t>
            </a:r>
            <a:r>
              <a:rPr lang="en-US" altLang="ko-KR" dirty="0" err="1"/>
              <a:t>recipient_public_key</a:t>
            </a:r>
            <a:r>
              <a:rPr lang="en-US" altLang="ko-KR" dirty="0"/>
              <a:t>, </a:t>
            </a:r>
            <a:r>
              <a:rPr lang="en-US" altLang="ko-KR" dirty="0" err="1"/>
              <a:t>recipient_secret_key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M</a:t>
            </a:r>
            <a:r>
              <a:rPr lang="ko-KR" altLang="en-US" dirty="0"/>
              <a:t>에서부터 </a:t>
            </a:r>
            <a:r>
              <a:rPr lang="en-US" altLang="ko-KR" dirty="0"/>
              <a:t>signature, sender_pub_ed25519, plaintext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VerificationData</a:t>
            </a:r>
            <a:r>
              <a:rPr lang="en-US" altLang="ko-KR" dirty="0"/>
              <a:t> = plaintext || sender_pub_ed25519 || </a:t>
            </a:r>
            <a:r>
              <a:rPr lang="en-US" altLang="ko-KR" dirty="0" err="1"/>
              <a:t>recipient_public_key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만들어서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sodium.cryptoSignVerifyDetached</a:t>
            </a:r>
            <a:r>
              <a:rPr lang="en-US" altLang="ko-KR" dirty="0"/>
              <a:t>(signature, </a:t>
            </a:r>
            <a:r>
              <a:rPr lang="en-US" altLang="ko-KR" dirty="0" err="1"/>
              <a:t>verificationData</a:t>
            </a:r>
            <a:r>
              <a:rPr lang="en-US" altLang="ko-KR" dirty="0"/>
              <a:t>, sender_pub_ed25519)</a:t>
            </a:r>
            <a:r>
              <a:rPr lang="ko-KR" altLang="en-US" dirty="0"/>
              <a:t>로 검증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Ed25519publickey</a:t>
            </a:r>
            <a:r>
              <a:rPr lang="ko-KR" altLang="en-US" dirty="0"/>
              <a:t>로 </a:t>
            </a:r>
            <a:r>
              <a:rPr lang="en-US" altLang="ko-KR" dirty="0"/>
              <a:t>sender</a:t>
            </a:r>
            <a:r>
              <a:rPr lang="ko-KR" altLang="en-US" dirty="0"/>
              <a:t>의 </a:t>
            </a:r>
            <a:r>
              <a:rPr lang="en-US" altLang="ko-KR" dirty="0"/>
              <a:t>x25519publickey</a:t>
            </a:r>
            <a:r>
              <a:rPr lang="ko-KR" altLang="en-US" dirty="0"/>
              <a:t>를 추출해서 </a:t>
            </a:r>
            <a:r>
              <a:rPr lang="en-US" altLang="ko-KR" dirty="0"/>
              <a:t>plaintext</a:t>
            </a:r>
            <a:r>
              <a:rPr lang="ko-KR" altLang="en-US" dirty="0"/>
              <a:t>와 함께 리턴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5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Bruteforce</a:t>
            </a:r>
            <a:r>
              <a:rPr lang="en-US" altLang="ko-KR"/>
              <a:t> Standalone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1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31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Friend request </a:t>
            </a:r>
            <a:r>
              <a:rPr lang="ko-KR" altLang="en-US" dirty="0"/>
              <a:t>알고리즘 확인</a:t>
            </a:r>
            <a:endParaRPr lang="en-US" altLang="ko-KR" dirty="0"/>
          </a:p>
          <a:p>
            <a:r>
              <a:rPr lang="ko-KR" altLang="en-US" dirty="0"/>
              <a:t>받은 메시지 복호화 과정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99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BruteForce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in app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01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Friend request </a:t>
            </a:r>
            <a:r>
              <a:rPr lang="ko-KR" altLang="en-US" dirty="0"/>
              <a:t>알고리즘 확인</a:t>
            </a:r>
            <a:endParaRPr lang="en-US" altLang="ko-KR" dirty="0"/>
          </a:p>
          <a:p>
            <a:r>
              <a:rPr lang="ko-KR" altLang="en-US" dirty="0"/>
              <a:t>받은 메시지 복호화 과정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7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Friend request</a:t>
            </a:r>
          </a:p>
          <a:p>
            <a:r>
              <a:rPr lang="en-US" altLang="ko-KR" dirty="0"/>
              <a:t>Session Protocol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Friend Request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Friend</a:t>
            </a:r>
            <a:r>
              <a:rPr lang="ko-KR" altLang="en-US" sz="4000" dirty="0"/>
              <a:t> </a:t>
            </a:r>
            <a:r>
              <a:rPr lang="en-US" altLang="ko-KR" sz="4000" dirty="0"/>
              <a:t>Request</a:t>
            </a:r>
            <a:r>
              <a:rPr lang="ko-KR" altLang="en-US" sz="4000" dirty="0"/>
              <a:t>란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시그널 알고리즘은 대화를 위해서</a:t>
            </a:r>
            <a:r>
              <a:rPr lang="en-US" altLang="ko-KR" dirty="0"/>
              <a:t>, long-term key, short-term key, ephemeral</a:t>
            </a:r>
            <a:r>
              <a:rPr lang="ko-KR" altLang="en-US" dirty="0"/>
              <a:t> </a:t>
            </a:r>
            <a:r>
              <a:rPr lang="en-US" altLang="ko-KR" dirty="0"/>
              <a:t>key, </a:t>
            </a:r>
            <a:r>
              <a:rPr lang="ko-KR" altLang="en-US" dirty="0"/>
              <a:t>경우에 따라서 </a:t>
            </a:r>
            <a:r>
              <a:rPr lang="en-US" altLang="ko-KR" dirty="0"/>
              <a:t>OTK</a:t>
            </a:r>
            <a:r>
              <a:rPr lang="ko-KR" altLang="en-US" dirty="0"/>
              <a:t>까지 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키 교환이 필요한데</a:t>
            </a:r>
            <a:endParaRPr lang="en-US" altLang="ko-KR" dirty="0"/>
          </a:p>
          <a:p>
            <a:r>
              <a:rPr lang="ko-KR" altLang="en-US" dirty="0"/>
              <a:t>이 키를 제공해줄 서버가 없는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 err="1"/>
              <a:t>prekey</a:t>
            </a:r>
            <a:r>
              <a:rPr lang="ko-KR" altLang="en-US" dirty="0"/>
              <a:t> 번들을 제공하는 </a:t>
            </a:r>
            <a:r>
              <a:rPr lang="en-US" altLang="ko-KR" dirty="0"/>
              <a:t>Friend Request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ko-KR" altLang="en-US" dirty="0"/>
              <a:t>하지만  저번에 메시지 전송 때 이러한 과정이 안보여서 받는 쪽에서 분석해보려고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45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Accept Friend Request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ViewModel.AcceptMessageRequest</a:t>
            </a:r>
            <a:r>
              <a:rPr lang="en-US" altLang="ko-KR" dirty="0"/>
              <a:t>() -&gt;</a:t>
            </a:r>
          </a:p>
          <a:p>
            <a:r>
              <a:rPr lang="en-US" altLang="ko-KR" dirty="0" err="1"/>
              <a:t>Repository.AcceptMessageRequest</a:t>
            </a:r>
            <a:r>
              <a:rPr lang="en-US" altLang="ko-KR" dirty="0"/>
              <a:t>(</a:t>
            </a:r>
            <a:r>
              <a:rPr lang="en-US" altLang="ko-KR" dirty="0" err="1"/>
              <a:t>theadid</a:t>
            </a:r>
            <a:r>
              <a:rPr lang="en-US" altLang="ko-KR" dirty="0"/>
              <a:t>, recipient) -&gt;</a:t>
            </a:r>
          </a:p>
          <a:p>
            <a:r>
              <a:rPr lang="en-US" altLang="ko-KR" dirty="0" err="1"/>
              <a:t>MessageRequestResponse</a:t>
            </a:r>
            <a:r>
              <a:rPr lang="en-US" altLang="ko-KR" dirty="0"/>
              <a:t>(true) =&gt; </a:t>
            </a:r>
            <a:r>
              <a:rPr lang="ko-KR" altLang="en-US" dirty="0"/>
              <a:t>호출 하는 함수의 전체 코드가 </a:t>
            </a:r>
            <a:r>
              <a:rPr lang="en-US" altLang="ko-KR" dirty="0"/>
              <a:t>3</a:t>
            </a:r>
            <a:r>
              <a:rPr lang="ko-KR" altLang="en-US" dirty="0" err="1"/>
              <a:t>만줄</a:t>
            </a:r>
            <a:r>
              <a:rPr lang="ko-KR" altLang="en-US" dirty="0"/>
              <a:t> 가까이 돼서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 err="1"/>
              <a:t>messasge</a:t>
            </a:r>
            <a:r>
              <a:rPr lang="en-US" altLang="ko-KR" dirty="0"/>
              <a:t> handler</a:t>
            </a:r>
            <a:r>
              <a:rPr lang="ko-KR" altLang="en-US" dirty="0"/>
              <a:t>를 보기로 함 </a:t>
            </a:r>
            <a:endParaRPr lang="en-US" altLang="ko-KR" dirty="0"/>
          </a:p>
          <a:p>
            <a:r>
              <a:rPr lang="en-US" altLang="ko-KR" dirty="0" err="1"/>
              <a:t>Threadid</a:t>
            </a:r>
            <a:r>
              <a:rPr lang="en-US" altLang="ko-KR" dirty="0"/>
              <a:t> -&gt; </a:t>
            </a:r>
            <a:r>
              <a:rPr lang="ko-KR" altLang="en-US" dirty="0"/>
              <a:t>매 대화창에 부여되어 있는 번호</a:t>
            </a:r>
            <a:endParaRPr lang="en-US" altLang="ko-KR" dirty="0"/>
          </a:p>
          <a:p>
            <a:r>
              <a:rPr lang="en-US" altLang="ko-KR" dirty="0"/>
              <a:t>Recipient -&gt; threaded </a:t>
            </a:r>
            <a:r>
              <a:rPr lang="ko-KR" altLang="en-US" dirty="0"/>
              <a:t>에 묶여 있는 받는 사람에 대한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6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handler</a:t>
            </a:r>
            <a:endParaRPr 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ReadReceipt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TypingIndicator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ClosedGroupControlMessage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ExpirationTimerUpdate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DataExtractionNotification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ConfigurationMessage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UnsendRequest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MessageRequestResponse</a:t>
            </a:r>
            <a:r>
              <a:rPr lang="en-US" altLang="ko-KR" sz="2200" dirty="0"/>
              <a:t> -&gt; </a:t>
            </a:r>
            <a:r>
              <a:rPr lang="ko-KR" altLang="en-US" sz="2200" dirty="0"/>
              <a:t>이번에 확인 해볼 것 </a:t>
            </a:r>
            <a:r>
              <a:rPr lang="en-US" altLang="ko-KR" sz="2200" dirty="0"/>
              <a:t>-&gt; </a:t>
            </a:r>
            <a:r>
              <a:rPr lang="en-US" altLang="ko-KR" sz="2200" dirty="0" err="1"/>
              <a:t>Storageprotocol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InsertMessageRequestResponse</a:t>
            </a:r>
            <a:r>
              <a:rPr lang="en-US" altLang="ko-KR" sz="2200" dirty="0"/>
              <a:t>() </a:t>
            </a:r>
            <a:r>
              <a:rPr lang="ko-KR" altLang="en-US" sz="2200" dirty="0"/>
              <a:t>호출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VisibleMessage</a:t>
            </a:r>
            <a:endParaRPr lang="en-US" altLang="ko-KR" sz="22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 err="1"/>
              <a:t>CallMessage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41859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메시지들의 상속 구조</a:t>
            </a:r>
            <a:endParaRPr 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CF0DC-62E1-960E-C6A6-7C44D13A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574"/>
            <a:ext cx="5991225" cy="43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9351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8920</TotalTime>
  <Words>594</Words>
  <Application>Microsoft Office PowerPoint</Application>
  <PresentationFormat>와이드스크린</PresentationFormat>
  <Paragraphs>111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Friend Request</vt:lpstr>
      <vt:lpstr>Friend Request란</vt:lpstr>
      <vt:lpstr>Accept Friend Request</vt:lpstr>
      <vt:lpstr>Message handler</vt:lpstr>
      <vt:lpstr>메시지들의 상속 구조</vt:lpstr>
      <vt:lpstr>Strange Point</vt:lpstr>
      <vt:lpstr>Session Protocol</vt:lpstr>
      <vt:lpstr>Session Protocol#1</vt:lpstr>
      <vt:lpstr>Session Protocol#2</vt:lpstr>
      <vt:lpstr>MessageEncrypt.encrypt(plaintext, recipient_Public_Key)</vt:lpstr>
      <vt:lpstr>MessageDecrypt.decrpyt(ciphertext, x25519KeyPair)</vt:lpstr>
      <vt:lpstr>Bruteforce Standalone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215</cp:revision>
  <cp:lastPrinted>2016-11-28T00:53:03Z</cp:lastPrinted>
  <dcterms:created xsi:type="dcterms:W3CDTF">2019-03-02T03:50:50Z</dcterms:created>
  <dcterms:modified xsi:type="dcterms:W3CDTF">2022-05-20T00:45:30Z</dcterms:modified>
</cp:coreProperties>
</file>