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6" r:id="rId2"/>
    <p:sldId id="511" r:id="rId3"/>
    <p:sldId id="512" r:id="rId4"/>
    <p:sldId id="375" r:id="rId5"/>
    <p:sldId id="473" r:id="rId6"/>
    <p:sldId id="475" r:id="rId7"/>
    <p:sldId id="513" r:id="rId8"/>
    <p:sldId id="514" r:id="rId9"/>
    <p:sldId id="515" r:id="rId10"/>
    <p:sldId id="482" r:id="rId11"/>
    <p:sldId id="516" r:id="rId12"/>
    <p:sldId id="486" r:id="rId13"/>
    <p:sldId id="517" r:id="rId14"/>
    <p:sldId id="509" r:id="rId15"/>
    <p:sldId id="518" r:id="rId16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685" autoAdjust="0"/>
  </p:normalViewPr>
  <p:slideViewPr>
    <p:cSldViewPr snapToGrid="0">
      <p:cViewPr varScale="1">
        <p:scale>
          <a:sx n="67" d="100"/>
          <a:sy n="67" d="100"/>
        </p:scale>
        <p:origin x="77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June 10,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Test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원래 가지고 있던 </a:t>
            </a:r>
            <a:r>
              <a:rPr lang="en-US" altLang="ko-KR" dirty="0"/>
              <a:t>seed</a:t>
            </a:r>
            <a:r>
              <a:rPr lang="ko-KR" altLang="en-US" dirty="0"/>
              <a:t>를 넣어보니 성공적으로 기록된 것으로 보아 잘 작동되는 것으로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6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Groupchatting</a:t>
            </a:r>
            <a:r>
              <a:rPr lang="en-US" altLang="ko-KR" dirty="0"/>
              <a:t> key Management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9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CreateClosedGroup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Hacker’s In inTrusion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283247F-1225-4752-C2F9-C7C5EE00CE48}"/>
              </a:ext>
            </a:extLst>
          </p:cNvPr>
          <p:cNvSpPr>
            <a:spLocks noGrp="1"/>
          </p:cNvSpPr>
          <p:nvPr/>
        </p:nvSpPr>
        <p:spPr>
          <a:xfrm>
            <a:off x="802742" y="1903741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Closedgroup</a:t>
            </a:r>
            <a:r>
              <a:rPr lang="ko-KR" altLang="en-US" dirty="0"/>
              <a:t>에 들어갈 </a:t>
            </a:r>
            <a:r>
              <a:rPr lang="en-US" altLang="ko-KR" dirty="0"/>
              <a:t>member</a:t>
            </a:r>
            <a:r>
              <a:rPr lang="ko-KR" altLang="en-US" dirty="0"/>
              <a:t>들을 자신의 </a:t>
            </a:r>
            <a:r>
              <a:rPr lang="en-US" altLang="ko-KR" dirty="0"/>
              <a:t>friend </a:t>
            </a:r>
            <a:r>
              <a:rPr lang="ko-KR" altLang="en-US" dirty="0"/>
              <a:t>목록에서 체크를 하면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ko-KR" altLang="en-US" dirty="0" err="1"/>
              <a:t>맴버들과</a:t>
            </a:r>
            <a:r>
              <a:rPr lang="ko-KR" altLang="en-US" dirty="0"/>
              <a:t> 나의 </a:t>
            </a:r>
            <a:r>
              <a:rPr lang="en-US" altLang="ko-KR" dirty="0" err="1"/>
              <a:t>publickey</a:t>
            </a:r>
            <a:r>
              <a:rPr lang="ko-KR" altLang="en-US" dirty="0"/>
              <a:t>값과 그룹의 이름을  </a:t>
            </a:r>
            <a:r>
              <a:rPr lang="en-US" altLang="ko-KR" dirty="0" err="1"/>
              <a:t>createClosedGroup</a:t>
            </a:r>
            <a:r>
              <a:rPr lang="ko-KR" altLang="en-US" dirty="0"/>
              <a:t>에 넘겨준다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create </a:t>
            </a:r>
            <a:r>
              <a:rPr lang="ko-KR" altLang="en-US" dirty="0"/>
              <a:t>에 그룹 이름과 </a:t>
            </a:r>
            <a:r>
              <a:rPr lang="ko-KR" altLang="en-US" dirty="0" err="1"/>
              <a:t>맴버들의</a:t>
            </a:r>
            <a:r>
              <a:rPr lang="ko-KR" altLang="en-US" dirty="0"/>
              <a:t> </a:t>
            </a:r>
            <a:r>
              <a:rPr lang="en-US" altLang="ko-KR" dirty="0" err="1"/>
              <a:t>publickey</a:t>
            </a:r>
            <a:r>
              <a:rPr lang="en-US" altLang="ko-KR" dirty="0"/>
              <a:t> </a:t>
            </a:r>
            <a:r>
              <a:rPr lang="ko-KR" altLang="en-US" dirty="0"/>
              <a:t>값을 넘겨준다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597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MessageSender.create</a:t>
            </a:r>
            <a:r>
              <a:rPr lang="en-US" dirty="0"/>
              <a:t>(name, members)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Hacker’s In inTrusion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283247F-1225-4752-C2F9-C7C5EE00CE48}"/>
              </a:ext>
            </a:extLst>
          </p:cNvPr>
          <p:cNvSpPr>
            <a:spLocks noGrp="1"/>
          </p:cNvSpPr>
          <p:nvPr/>
        </p:nvSpPr>
        <p:spPr>
          <a:xfrm>
            <a:off x="802742" y="1903741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이후 메시지 요청</a:t>
            </a:r>
            <a:r>
              <a:rPr lang="en-US" altLang="ko-KR" dirty="0"/>
              <a:t>, </a:t>
            </a:r>
            <a:r>
              <a:rPr lang="ko-KR" altLang="en-US" dirty="0"/>
              <a:t>그룹 식별을 위한 </a:t>
            </a:r>
            <a:r>
              <a:rPr lang="en-US" altLang="ko-KR" dirty="0"/>
              <a:t>keypair</a:t>
            </a:r>
            <a:r>
              <a:rPr lang="ko-KR" altLang="en-US" dirty="0"/>
              <a:t>를 하나 생성하고</a:t>
            </a:r>
            <a:endParaRPr lang="en-US" altLang="ko-KR" dirty="0"/>
          </a:p>
          <a:p>
            <a:r>
              <a:rPr lang="en-US" altLang="ko-KR" dirty="0"/>
              <a:t>Message encryption</a:t>
            </a:r>
            <a:r>
              <a:rPr lang="ko-KR" altLang="en-US" dirty="0"/>
              <a:t>을 위한 </a:t>
            </a:r>
            <a:r>
              <a:rPr lang="en-US" altLang="ko-KR" dirty="0"/>
              <a:t>keypair</a:t>
            </a:r>
            <a:r>
              <a:rPr lang="ko-KR" altLang="en-US" dirty="0"/>
              <a:t>를 하나 생성합니다</a:t>
            </a:r>
            <a:endParaRPr lang="en-US" altLang="ko-KR" dirty="0"/>
          </a:p>
          <a:p>
            <a:r>
              <a:rPr lang="ko-KR" altLang="en-US" dirty="0"/>
              <a:t>이후 메시지에 </a:t>
            </a:r>
            <a:r>
              <a:rPr lang="ko-KR" altLang="en-US" dirty="0" err="1"/>
              <a:t>컨트롤메세지</a:t>
            </a:r>
            <a:r>
              <a:rPr lang="ko-KR" altLang="en-US" dirty="0"/>
              <a:t> 타입</a:t>
            </a:r>
            <a:r>
              <a:rPr lang="en-US" altLang="ko-KR" dirty="0"/>
              <a:t>(</a:t>
            </a:r>
            <a:r>
              <a:rPr lang="ko-KR" altLang="en-US" dirty="0"/>
              <a:t>이번 경우에는 </a:t>
            </a:r>
            <a:r>
              <a:rPr lang="en-US" altLang="ko-KR" dirty="0"/>
              <a:t>New), </a:t>
            </a:r>
            <a:r>
              <a:rPr lang="ko-KR" altLang="en-US" dirty="0"/>
              <a:t>그룹 식별을 위한 </a:t>
            </a:r>
            <a:r>
              <a:rPr lang="en-US" altLang="ko-KR" dirty="0" err="1"/>
              <a:t>publickey</a:t>
            </a:r>
            <a:r>
              <a:rPr lang="en-US" altLang="ko-KR" dirty="0"/>
              <a:t>, </a:t>
            </a:r>
            <a:r>
              <a:rPr lang="ko-KR" altLang="en-US" dirty="0"/>
              <a:t>그룹 이름</a:t>
            </a:r>
            <a:r>
              <a:rPr lang="en-US" altLang="ko-KR" dirty="0"/>
              <a:t>, </a:t>
            </a:r>
            <a:r>
              <a:rPr lang="ko-KR" altLang="en-US" dirty="0"/>
              <a:t>메시지 </a:t>
            </a:r>
            <a:r>
              <a:rPr lang="ko-KR" altLang="en-US" dirty="0" err="1"/>
              <a:t>암복호화에</a:t>
            </a:r>
            <a:r>
              <a:rPr lang="ko-KR" altLang="en-US" dirty="0"/>
              <a:t> 사용하는 </a:t>
            </a:r>
            <a:r>
              <a:rPr lang="en-US" altLang="ko-KR" dirty="0"/>
              <a:t>keypair, </a:t>
            </a:r>
            <a:r>
              <a:rPr lang="ko-KR" altLang="en-US" dirty="0"/>
              <a:t>모든 멤버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err="1"/>
              <a:t>어드민을</a:t>
            </a:r>
            <a:r>
              <a:rPr lang="ko-KR" altLang="en-US" dirty="0"/>
              <a:t> 담아서 각 멤버의 </a:t>
            </a:r>
            <a:r>
              <a:rPr lang="ko-KR" altLang="en-US" dirty="0" err="1"/>
              <a:t>스웜에</a:t>
            </a:r>
            <a:r>
              <a:rPr lang="ko-KR" altLang="en-US" dirty="0"/>
              <a:t> 전송하게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ko-KR" altLang="en-US" dirty="0" err="1"/>
              <a:t>맴버들은</a:t>
            </a:r>
            <a:r>
              <a:rPr lang="ko-KR" altLang="en-US" dirty="0"/>
              <a:t> 받은 정보를 </a:t>
            </a:r>
            <a:r>
              <a:rPr lang="en-US" altLang="ko-KR" dirty="0" err="1"/>
              <a:t>db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해당 그룹 메시지를 그룹의 </a:t>
            </a:r>
            <a:r>
              <a:rPr lang="en-US" altLang="ko-KR" dirty="0" err="1"/>
              <a:t>publickey</a:t>
            </a:r>
            <a:r>
              <a:rPr lang="ko-KR" altLang="en-US" dirty="0"/>
              <a:t>의 </a:t>
            </a:r>
            <a:r>
              <a:rPr lang="ko-KR" altLang="en-US" dirty="0" err="1"/>
              <a:t>스웜으로</a:t>
            </a:r>
            <a:r>
              <a:rPr lang="ko-KR" altLang="en-US" dirty="0"/>
              <a:t> </a:t>
            </a:r>
            <a:r>
              <a:rPr lang="ko-KR" altLang="en-US" dirty="0" err="1"/>
              <a:t>폴링을해서</a:t>
            </a:r>
            <a:r>
              <a:rPr lang="ko-KR" altLang="en-US" dirty="0"/>
              <a:t> 메시지를 받게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25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Session Protocol#2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블로그에 따르면 </a:t>
            </a:r>
            <a:r>
              <a:rPr lang="en-US" altLang="ko-KR" dirty="0"/>
              <a:t>V1</a:t>
            </a:r>
            <a:r>
              <a:rPr lang="ko-KR" altLang="en-US" dirty="0"/>
              <a:t>에서는 </a:t>
            </a:r>
            <a:r>
              <a:rPr lang="en-US" altLang="ko-KR" dirty="0"/>
              <a:t>Session</a:t>
            </a:r>
            <a:r>
              <a:rPr lang="ko-KR" altLang="en-US" dirty="0"/>
              <a:t>의 </a:t>
            </a:r>
            <a:r>
              <a:rPr lang="en-US" altLang="ko-KR" dirty="0"/>
              <a:t>Backward Property</a:t>
            </a:r>
            <a:r>
              <a:rPr lang="ko-KR" altLang="en-US" dirty="0"/>
              <a:t>를 지켜주는 계층을 유지하지만</a:t>
            </a:r>
            <a:endParaRPr lang="en-US" altLang="ko-KR" dirty="0"/>
          </a:p>
          <a:p>
            <a:r>
              <a:rPr lang="en-US" altLang="ko-KR" dirty="0"/>
              <a:t>V2</a:t>
            </a:r>
            <a:r>
              <a:rPr lang="ko-KR" altLang="en-US" dirty="0"/>
              <a:t>에서는</a:t>
            </a:r>
            <a:r>
              <a:rPr lang="en-US" altLang="ko-KR" dirty="0"/>
              <a:t>(</a:t>
            </a:r>
            <a:r>
              <a:rPr lang="ko-KR" altLang="en-US" dirty="0"/>
              <a:t>현재의 버전</a:t>
            </a:r>
            <a:r>
              <a:rPr lang="en-US" altLang="ko-KR" dirty="0"/>
              <a:t>) Backward Property</a:t>
            </a:r>
            <a:r>
              <a:rPr lang="ko-KR" altLang="en-US" dirty="0"/>
              <a:t>를 지켜주는  계층을 없애고 </a:t>
            </a:r>
            <a:r>
              <a:rPr lang="en-US" altLang="ko-KR" dirty="0"/>
              <a:t>E2EE</a:t>
            </a:r>
            <a:r>
              <a:rPr lang="ko-KR" altLang="en-US" dirty="0"/>
              <a:t>만 유지할 것이라고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Seed</a:t>
            </a:r>
            <a:r>
              <a:rPr lang="ko-KR" altLang="en-US" dirty="0"/>
              <a:t>를 통해서 추출해낸 </a:t>
            </a:r>
            <a:r>
              <a:rPr lang="en-US" altLang="ko-KR" dirty="0"/>
              <a:t>ed25519key(for signature), x25519key(for Encryption) </a:t>
            </a:r>
            <a:r>
              <a:rPr lang="ko-KR" altLang="en-US" dirty="0"/>
              <a:t>을 통해서만 메시지 송수신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985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2193926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Whitepaper </a:t>
            </a:r>
            <a:r>
              <a:rPr lang="ko-KR" altLang="en-US" dirty="0"/>
              <a:t>조사</a:t>
            </a:r>
            <a:r>
              <a:rPr lang="en-US" altLang="ko-KR" dirty="0"/>
              <a:t>(double ratchet)</a:t>
            </a:r>
          </a:p>
          <a:p>
            <a:r>
              <a:rPr lang="ko-KR" altLang="en-US" dirty="0"/>
              <a:t>전체 앱 </a:t>
            </a:r>
            <a:r>
              <a:rPr lang="en-US" altLang="ko-KR" dirty="0"/>
              <a:t>flow</a:t>
            </a:r>
          </a:p>
          <a:p>
            <a:r>
              <a:rPr lang="en-US" altLang="ko-KR" dirty="0"/>
              <a:t>Swarm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snode</a:t>
            </a:r>
            <a:endParaRPr lang="en-US" altLang="ko-KR" dirty="0"/>
          </a:p>
          <a:p>
            <a:r>
              <a:rPr lang="en-US" altLang="ko-KR" dirty="0"/>
              <a:t>Message sending &amp; </a:t>
            </a:r>
            <a:r>
              <a:rPr lang="ko-KR" altLang="en-US" dirty="0"/>
              <a:t>메시지 </a:t>
            </a:r>
            <a:r>
              <a:rPr lang="ko-KR" altLang="en-US" dirty="0" err="1"/>
              <a:t>암복호화</a:t>
            </a:r>
            <a:r>
              <a:rPr lang="ko-KR" altLang="en-US" dirty="0"/>
              <a:t> 과정</a:t>
            </a:r>
            <a:endParaRPr lang="en-US" altLang="ko-KR" dirty="0"/>
          </a:p>
          <a:p>
            <a:r>
              <a:rPr lang="en-US" altLang="ko-KR" dirty="0"/>
              <a:t>Brute force</a:t>
            </a:r>
          </a:p>
          <a:p>
            <a:r>
              <a:rPr lang="en-US" altLang="ko-KR" dirty="0"/>
              <a:t>Friend Request</a:t>
            </a:r>
          </a:p>
          <a:p>
            <a:r>
              <a:rPr lang="en-US" altLang="ko-KR" dirty="0"/>
              <a:t>Group chatting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9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2193926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 과정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15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Friend request </a:t>
            </a:r>
            <a:r>
              <a:rPr lang="ko-KR" altLang="en-US" dirty="0"/>
              <a:t>알고리즘 확인</a:t>
            </a:r>
            <a:endParaRPr lang="en-US" altLang="ko-KR" dirty="0"/>
          </a:p>
          <a:p>
            <a:r>
              <a:rPr lang="ko-KR" altLang="en-US" dirty="0"/>
              <a:t>받은 메시지 복호화 과정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839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Brute force standalone</a:t>
            </a:r>
          </a:p>
          <a:p>
            <a:r>
              <a:rPr lang="en-US" altLang="ko-KR" dirty="0"/>
              <a:t>Group chatting key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BruteForce</a:t>
            </a:r>
            <a:r>
              <a:rPr lang="en-US" altLang="ko-KR" dirty="0"/>
              <a:t> standalone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Code#1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9FBCF-24FC-A997-8618-38CB3A3EFA5D}"/>
              </a:ext>
            </a:extLst>
          </p:cNvPr>
          <p:cNvSpPr txBox="1"/>
          <p:nvPr/>
        </p:nvSpPr>
        <p:spPr>
          <a:xfrm>
            <a:off x="838200" y="1690691"/>
            <a:ext cx="109689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randombytes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\x00\x00\x00\x00\x00\x00\x00\x00\x00\x00\x00\x00\x00\x00\x00\x00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ed25519keypair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crypto_sign_seed_keypair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public_key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crypto_sign_pk_to_box_pk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ed25519keypair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public_key_string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"05"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public_key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public_key_string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public_key_string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snode_list_add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451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Code#2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F4C7F-BF3D-A0E0-0C88-7D0F36BC849B}"/>
              </a:ext>
            </a:extLst>
          </p:cNvPr>
          <p:cNvSpPr txBox="1"/>
          <p:nvPr/>
        </p:nvSpPr>
        <p:spPr>
          <a:xfrm>
            <a:off x="802742" y="1587271"/>
            <a:ext cx="101586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selected_node_index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selected_node_index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swarm_result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get_swarm_node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public_key_string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public_ip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storage_port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swarm_result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swarm_result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snodes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node_list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selected_node_index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Code#3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2DFDB-63E5-7430-80DD-87DB9518C6E5}"/>
              </a:ext>
            </a:extLst>
          </p:cNvPr>
          <p:cNvSpPr txBox="1"/>
          <p:nvPr/>
        </p:nvSpPr>
        <p:spPr>
          <a:xfrm>
            <a:off x="838200" y="1839159"/>
            <a:ext cx="106260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swarm_result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raw_message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get_raw_message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public_key_string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swarm_result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swarm_result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5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Code#4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2DFDB-63E5-7430-80DD-87DB9518C6E5}"/>
              </a:ext>
            </a:extLst>
          </p:cNvPr>
          <p:cNvSpPr txBox="1"/>
          <p:nvPr/>
        </p:nvSpPr>
        <p:spPr>
          <a:xfrm>
            <a:off x="838200" y="1839159"/>
            <a:ext cx="106260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raw_message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hayo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newfile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 error"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85694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9018</TotalTime>
  <Words>727</Words>
  <Application>Microsoft Office PowerPoint</Application>
  <PresentationFormat>와이드스크린</PresentationFormat>
  <Paragraphs>121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Amaranth</vt:lpstr>
      <vt:lpstr>Arial</vt:lpstr>
      <vt:lpstr>Britannic Bold</vt:lpstr>
      <vt:lpstr>Calibri</vt:lpstr>
      <vt:lpstr>Consolas</vt:lpstr>
      <vt:lpstr>Inconsolata</vt:lpstr>
      <vt:lpstr>Wingdings</vt:lpstr>
      <vt:lpstr>HIT템플릿</vt:lpstr>
      <vt:lpstr>Session Messenger Analysis</vt:lpstr>
      <vt:lpstr>이전 Conclusion</vt:lpstr>
      <vt:lpstr>이전 Future work</vt:lpstr>
      <vt:lpstr>Contents</vt:lpstr>
      <vt:lpstr>BruteForce standalone</vt:lpstr>
      <vt:lpstr>Code#1</vt:lpstr>
      <vt:lpstr>Code#2</vt:lpstr>
      <vt:lpstr>Code#3</vt:lpstr>
      <vt:lpstr>Code#4</vt:lpstr>
      <vt:lpstr>Test</vt:lpstr>
      <vt:lpstr>Groupchatting key Management</vt:lpstr>
      <vt:lpstr>CreateClosedGroup</vt:lpstr>
      <vt:lpstr>MessageSender.create(name, members)</vt:lpstr>
      <vt:lpstr>Session Protocol#2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 성준</cp:lastModifiedBy>
  <cp:revision>217</cp:revision>
  <cp:lastPrinted>2016-11-28T00:53:03Z</cp:lastPrinted>
  <dcterms:created xsi:type="dcterms:W3CDTF">2019-03-02T03:50:50Z</dcterms:created>
  <dcterms:modified xsi:type="dcterms:W3CDTF">2022-06-10T02:32:41Z</dcterms:modified>
</cp:coreProperties>
</file>