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4"/>
  </p:normalViewPr>
  <p:slideViewPr>
    <p:cSldViewPr snapToGrid="0" snapToObjects="1" showGuides="1">
      <p:cViewPr>
        <p:scale>
          <a:sx n="105" d="100"/>
          <a:sy n="105" d="100"/>
        </p:scale>
        <p:origin x="304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A0EE5-C0E0-B94D-99F7-40D0C7F31A7C}" type="datetimeFigureOut">
              <a:rPr lang="en-US" smtClean="0"/>
              <a:t>12/2/19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0357D-EBE0-F04B-8B0D-2B970494B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59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F176B-0BE8-924C-86A9-A9223EA8D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EA295-C84F-8A4B-B541-2D14CF89F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A766A-E9D6-C345-AE08-42B4BF1EC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0F64-572B-F740-8B84-E41630F9C4C0}" type="datetime1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490B0-B136-414A-B507-449CBDF96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FAA2B-2BD6-C545-BF0E-648F8B3C9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F56E-4C87-A04E-97FE-93356762B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03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9FF27-DAD9-0D4C-9E8C-730E6D72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0D71E-309A-0141-A828-C5C1CFBEC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15C2D-9130-5F49-AE1C-79746F020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0B3B-CC85-F34A-A382-7F670C639B82}" type="datetime1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213A3-574D-4F41-B219-ACE7757F8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BDBD5-8CE1-394F-AF63-A0E44DCA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F56E-4C87-A04E-97FE-93356762B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76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082064-7589-F942-8410-5E27C3ADFB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4AC615-C420-1E46-BB49-0BEB86ABA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BB7DA-6279-1748-9A9A-6C8312220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4D43-4784-E348-BD69-A7C3C44EA2C3}" type="datetime1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D82EA-FBA3-E745-BBE7-57E173CBF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A6863-1033-6442-AD32-7244EE1AD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F56E-4C87-A04E-97FE-93356762B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97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283B0-6DAE-C14C-A797-51254DFDA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E4725-4F20-8A42-A96B-E2279D6A1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BF084-788A-D44F-862B-FAEE631B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13BA-D4F3-6745-8D64-293D354CBA8D}" type="datetime1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C4A63-4167-134E-83D5-368BE6531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AF4B8-0BEC-8249-B7A4-C67800E6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F56E-4C87-A04E-97FE-93356762B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36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892D9-558E-FF42-BDEB-FB2620B9D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3399B-67A8-4949-A812-B285754A2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D4650-9033-6843-833E-CDE0BB456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B91F8-19E5-F248-89EB-D6DE10AC9D37}" type="datetime1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D4EF2-B856-1F40-BE6A-411F73BBE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B54CB-8D83-EE4F-934E-8FD0BA0C7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F56E-4C87-A04E-97FE-93356762B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43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AC3F4-071D-724A-A9F2-774B74E8A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D5421-5EA9-3445-A2D9-5296EEB3A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74BFBE-A5AD-5045-9AD1-42B81D93F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6C484-3E79-2945-9D16-8CDD15C74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F8F1C-A9F6-E147-962C-9982B9D3FE56}" type="datetime1">
              <a:rPr lang="en-US" smtClean="0"/>
              <a:t>12/2/19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AC8DE-91F5-2C4F-85BB-682D04FF4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9084F-C4E6-124B-B8BE-79818EE33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F56E-4C87-A04E-97FE-93356762B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1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5D7B3-CF26-014D-831D-538085520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144B9-C8DC-DE41-8434-CC7AC1FCC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6016B2-FAC8-9247-B724-1578AAB05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DC65D2-DCAF-EF4C-BE1B-9223FFAFC9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198B96-16B2-7643-A70A-6CF55C40CD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A4B2BB-3B17-FC4C-9E37-F7AD36F79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13F2-9210-B349-B024-6987E33D4865}" type="datetime1">
              <a:rPr lang="en-US" smtClean="0"/>
              <a:t>12/2/19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36815B-D645-AE4F-8844-01260432B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7865E8-65F8-2943-A865-900AD2A11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F56E-4C87-A04E-97FE-93356762B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61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5A297-34A5-4F47-A6AE-DC596AF32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94AB27-17E8-E642-9C22-5CD331665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FDDF-6B53-DA40-8CED-E59C1BCF164E}" type="datetime1">
              <a:rPr lang="en-US" smtClean="0"/>
              <a:t>12/2/19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38A236-7B66-7F47-B0DA-71A86D6EB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A61512-0D05-4D45-8F78-6DC92A0EF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F56E-4C87-A04E-97FE-93356762B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3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F1D3A3-C304-4D4A-94B2-1E68E1DD6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7936-591D-334F-B658-BB5EE2B6A602}" type="datetime1">
              <a:rPr lang="en-US" smtClean="0"/>
              <a:t>12/2/19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3CF0F-6702-4042-B89F-5FD869FCD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34C23-674A-664A-AE87-C4C5CB66B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F56E-4C87-A04E-97FE-93356762B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23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9264C-FCBA-7D44-973B-C20597588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6EA01-AB23-2E4B-ABA5-84252CD0B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63966E-7F0C-1645-AB8B-C20902CF8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3C27B-E19B-B14D-8D49-3226935F2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D50D-2C19-DF4A-928B-1BD2E00A888C}" type="datetime1">
              <a:rPr lang="en-US" smtClean="0"/>
              <a:t>12/2/19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AE1B4-274A-0C49-850D-EFF2911F5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E5365-60D6-0B4C-AEC0-4D3BAC2FE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F56E-4C87-A04E-97FE-93356762B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47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77465-F11C-5447-B6D7-B78EF28F9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84956F-5BB4-A74E-8BA4-93AF46CF98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1FFC9-79B7-4D4E-B415-91C7A514C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1E311-673E-1444-BC5A-741EFCFF8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9ACA1-949E-B542-9993-166858B3C107}" type="datetime1">
              <a:rPr lang="en-US" smtClean="0"/>
              <a:t>12/2/19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0D99C-2997-464E-9C80-9AF8E82D6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E0D02-711E-EB44-A6BD-96688AB87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F56E-4C87-A04E-97FE-93356762B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23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8B76C8-4EFC-1E48-BC10-B3091088C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A0A68-62F0-2A4B-9A76-7894EB695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AA04C-77F2-234D-B08F-53623F4576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64C10-259E-CB4B-8480-63F553550FFE}" type="datetime1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B13BA-E6C3-AE4F-953C-487B7D2DB9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4D0AE-8C03-5E4C-BF9B-FCE7C1BF86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BF56E-4C87-A04E-97FE-93356762B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5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rcega/instagram-scrap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rarcega/instagram-scraper/issues/25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52854-9DF7-4446-85C6-49DE4380D8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Instagram</a:t>
            </a:r>
            <a:r>
              <a:rPr lang="zh-TW" altLang="en-US" dirty="0"/>
              <a:t> </a:t>
            </a:r>
            <a:r>
              <a:rPr lang="en-US" altLang="zh-TW" dirty="0"/>
              <a:t>scraper</a:t>
            </a:r>
            <a:r>
              <a:rPr lang="zh-TW" altLang="en-US" dirty="0"/>
              <a:t> </a:t>
            </a:r>
            <a:r>
              <a:rPr lang="en-US" altLang="zh-TW" dirty="0" err="1"/>
              <a:t>tutoiral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8481F9-8A6A-2144-B9B0-990C1274F1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Nick</a:t>
            </a:r>
            <a:r>
              <a:rPr lang="zh-TW" altLang="en-US" dirty="0"/>
              <a:t> </a:t>
            </a:r>
            <a:r>
              <a:rPr lang="en-US" altLang="zh-TW" dirty="0"/>
              <a:t>Chao</a:t>
            </a:r>
            <a:r>
              <a:rPr lang="zh-TW" altLang="en-US" dirty="0"/>
              <a:t> </a:t>
            </a:r>
            <a:r>
              <a:rPr lang="en-US" altLang="zh-TW" dirty="0"/>
              <a:t>2019/12/2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E5916-9458-C949-A351-0B72C6486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F56E-4C87-A04E-97FE-93356762B8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9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9516-337A-E04D-9880-38C308480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Package---</a:t>
            </a:r>
            <a:r>
              <a:rPr lang="en-US" altLang="zh-TW" i="1" dirty="0" err="1"/>
              <a:t>instagram</a:t>
            </a:r>
            <a:r>
              <a:rPr lang="en-US" altLang="zh-TW" i="1" dirty="0"/>
              <a:t>-scraper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E6797-9C14-824C-81E9-63545A5F4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pip install </a:t>
            </a:r>
            <a:r>
              <a:rPr lang="en-US" dirty="0" err="1"/>
              <a:t>instagram</a:t>
            </a:r>
            <a:r>
              <a:rPr lang="en-US" dirty="0"/>
              <a:t>-scraper</a:t>
            </a:r>
          </a:p>
          <a:p>
            <a:r>
              <a:rPr lang="en-US" altLang="zh-TW" dirty="0"/>
              <a:t>GitHub: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https://github.com/rarcega/instagram-scraper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D7A39-852F-5E4F-B116-5B017F621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F56E-4C87-A04E-97FE-93356762B8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119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38BBE-47BA-294B-A8F5-2E59828CB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Before</a:t>
            </a:r>
            <a:r>
              <a:rPr lang="zh-TW" altLang="en-US" dirty="0"/>
              <a:t> </a:t>
            </a:r>
            <a:r>
              <a:rPr lang="en-US" altLang="zh-TW" dirty="0"/>
              <a:t>get</a:t>
            </a:r>
            <a:r>
              <a:rPr lang="zh-TW" altLang="en-US" dirty="0"/>
              <a:t> </a:t>
            </a:r>
            <a:r>
              <a:rPr lang="en-US" altLang="zh-TW" dirty="0"/>
              <a:t>started---Browser</a:t>
            </a:r>
            <a:r>
              <a:rPr lang="zh-TW" altLang="en-US" dirty="0"/>
              <a:t> </a:t>
            </a:r>
            <a:r>
              <a:rPr lang="en-US" altLang="zh-TW" dirty="0"/>
              <a:t>agent</a:t>
            </a:r>
            <a:r>
              <a:rPr lang="zh-TW" altLang="en-US" dirty="0"/>
              <a:t> </a:t>
            </a:r>
            <a:r>
              <a:rPr lang="en-US" altLang="zh-TW" dirty="0"/>
              <a:t>issue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E6C89-A7B4-4F4D-BBCC-B02306823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Since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user-agents </a:t>
            </a:r>
            <a:r>
              <a:rPr lang="en-US" dirty="0"/>
              <a:t>in the </a:t>
            </a:r>
            <a:r>
              <a:rPr lang="en-US" dirty="0" err="1">
                <a:highlight>
                  <a:srgbClr val="FFFF00"/>
                </a:highlight>
              </a:rPr>
              <a:t>constants.py</a:t>
            </a:r>
            <a:r>
              <a:rPr lang="zh-TW" altLang="en-US" dirty="0">
                <a:highlight>
                  <a:srgbClr val="FFFF00"/>
                </a:highlight>
              </a:rPr>
              <a:t> </a:t>
            </a:r>
            <a:r>
              <a:rPr lang="en-US" altLang="zh-TW" dirty="0">
                <a:highlight>
                  <a:srgbClr val="FFFF00"/>
                </a:highlight>
              </a:rPr>
              <a:t>is</a:t>
            </a:r>
            <a:r>
              <a:rPr lang="zh-TW" altLang="en-US" dirty="0">
                <a:highlight>
                  <a:srgbClr val="FFFF00"/>
                </a:highlight>
              </a:rPr>
              <a:t> </a:t>
            </a:r>
            <a:r>
              <a:rPr lang="en-US" dirty="0">
                <a:highlight>
                  <a:srgbClr val="FFFF00"/>
                </a:highlight>
              </a:rPr>
              <a:t>outdated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dirty="0"/>
              <a:t>we</a:t>
            </a:r>
            <a:r>
              <a:rPr lang="zh-TW" altLang="en-US" dirty="0"/>
              <a:t> </a:t>
            </a:r>
            <a:r>
              <a:rPr lang="en-US" altLang="zh-TW" dirty="0"/>
              <a:t>need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modify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following</a:t>
            </a:r>
            <a:r>
              <a:rPr lang="zh-TW" altLang="en-US" dirty="0"/>
              <a:t> </a:t>
            </a:r>
            <a:r>
              <a:rPr lang="en-US" altLang="zh-TW" dirty="0"/>
              <a:t>two</a:t>
            </a:r>
            <a:r>
              <a:rPr lang="zh-TW" altLang="en-US" dirty="0"/>
              <a:t> </a:t>
            </a:r>
            <a:r>
              <a:rPr lang="en-US" altLang="zh-TW" dirty="0"/>
              <a:t>arguments</a:t>
            </a:r>
            <a:r>
              <a:rPr lang="en-US" altLang="zh-TW" i="1" dirty="0"/>
              <a:t>---</a:t>
            </a:r>
            <a:r>
              <a:rPr lang="zh-TW" altLang="en-US" i="1" dirty="0"/>
              <a:t> </a:t>
            </a:r>
            <a:r>
              <a:rPr lang="en-US" altLang="zh-TW" i="1" dirty="0">
                <a:hlinkClick r:id="rId2"/>
              </a:rPr>
              <a:t>Solution for road blocked accounts #259</a:t>
            </a:r>
            <a:endParaRPr lang="en-US" altLang="zh-TW" i="1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E49AB9-DACE-4D4F-AC36-AEFD5B963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240" y="3207675"/>
            <a:ext cx="7516368" cy="3033391"/>
          </a:xfrm>
          <a:prstGeom prst="rect">
            <a:avLst/>
          </a:prstGeom>
        </p:spPr>
      </p:pic>
      <p:sp>
        <p:nvSpPr>
          <p:cNvPr id="10" name="Frame 9">
            <a:extLst>
              <a:ext uri="{FF2B5EF4-FFF2-40B4-BE49-F238E27FC236}">
                <a16:creationId xmlns:a16="http://schemas.microsoft.com/office/drawing/2014/main" id="{37DB8E08-446D-0E4A-B53A-7D636312C46F}"/>
              </a:ext>
            </a:extLst>
          </p:cNvPr>
          <p:cNvSpPr/>
          <p:nvPr/>
        </p:nvSpPr>
        <p:spPr>
          <a:xfrm>
            <a:off x="1158240" y="3429000"/>
            <a:ext cx="1389888" cy="25298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7CEE2A0D-D8C7-0F4D-AB55-91FA5E1D16D1}"/>
              </a:ext>
            </a:extLst>
          </p:cNvPr>
          <p:cNvSpPr/>
          <p:nvPr/>
        </p:nvSpPr>
        <p:spPr>
          <a:xfrm>
            <a:off x="1158240" y="4543901"/>
            <a:ext cx="1389888" cy="25298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EDE4A0A-49B2-614C-B576-64345351B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F56E-4C87-A04E-97FE-93356762B8F7}" type="slidenum">
              <a:rPr lang="en-US" smtClean="0"/>
              <a:t>3</a:t>
            </a:fld>
            <a:endParaRPr lang="en-US"/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0D05A562-D6D2-E848-9DCD-1CA6DA1FE843}"/>
              </a:ext>
            </a:extLst>
          </p:cNvPr>
          <p:cNvSpPr/>
          <p:nvPr/>
        </p:nvSpPr>
        <p:spPr>
          <a:xfrm>
            <a:off x="3334512" y="5279135"/>
            <a:ext cx="481584" cy="19440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6E2C8251-8E74-BA42-BA83-32AA2E4B8707}"/>
              </a:ext>
            </a:extLst>
          </p:cNvPr>
          <p:cNvSpPr/>
          <p:nvPr/>
        </p:nvSpPr>
        <p:spPr>
          <a:xfrm>
            <a:off x="5590032" y="3904091"/>
            <a:ext cx="859536" cy="22899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530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62FD0-64F8-E943-BA92-53D901076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Command</a:t>
            </a:r>
            <a:r>
              <a:rPr lang="zh-TW" altLang="en-US" dirty="0"/>
              <a:t> </a:t>
            </a:r>
            <a:r>
              <a:rPr lang="en-US" altLang="zh-TW" dirty="0"/>
              <a:t>line</a:t>
            </a:r>
            <a:r>
              <a:rPr lang="zh-TW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ACE7E-15FA-434F-8251-E90CBD05D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300" i="1" dirty="0" err="1">
                <a:highlight>
                  <a:srgbClr val="FFFF00"/>
                </a:highlight>
              </a:rPr>
              <a:t>instagram</a:t>
            </a:r>
            <a:r>
              <a:rPr lang="en-US" altLang="zh-TW" sz="1300" i="1" dirty="0">
                <a:highlight>
                  <a:srgbClr val="FFFF00"/>
                </a:highlight>
              </a:rPr>
              <a:t>-scraper -f</a:t>
            </a:r>
            <a:r>
              <a:rPr lang="zh-TW" altLang="en-US" sz="1300" i="1" dirty="0">
                <a:highlight>
                  <a:srgbClr val="FFFF00"/>
                </a:highlight>
              </a:rPr>
              <a:t> </a:t>
            </a:r>
            <a:r>
              <a:rPr lang="en-US" altLang="zh-TW" sz="1300" i="1" dirty="0">
                <a:highlight>
                  <a:srgbClr val="FFFF00"/>
                </a:highlight>
              </a:rPr>
              <a:t>&lt;</a:t>
            </a:r>
            <a:r>
              <a:rPr lang="en-US" altLang="zh-TW" sz="1300" i="1" dirty="0" err="1">
                <a:highlight>
                  <a:srgbClr val="FFFF00"/>
                </a:highlight>
              </a:rPr>
              <a:t>other_users_file.txt</a:t>
            </a:r>
            <a:r>
              <a:rPr lang="en-US" altLang="zh-TW" sz="1300" i="1" dirty="0">
                <a:highlight>
                  <a:srgbClr val="FFFF00"/>
                </a:highlight>
              </a:rPr>
              <a:t>&gt;</a:t>
            </a:r>
            <a:r>
              <a:rPr lang="zh-TW" altLang="en-US" sz="1300" i="1" dirty="0">
                <a:highlight>
                  <a:srgbClr val="FFFF00"/>
                </a:highlight>
              </a:rPr>
              <a:t> </a:t>
            </a:r>
            <a:r>
              <a:rPr lang="en-US" altLang="zh-TW" sz="1300" i="1" dirty="0">
                <a:highlight>
                  <a:srgbClr val="FFFF00"/>
                </a:highlight>
              </a:rPr>
              <a:t>-u &lt;</a:t>
            </a:r>
            <a:r>
              <a:rPr lang="en-US" altLang="zh-TW" sz="1300" i="1" dirty="0" err="1">
                <a:highlight>
                  <a:srgbClr val="FFFF00"/>
                </a:highlight>
              </a:rPr>
              <a:t>yourAccount</a:t>
            </a:r>
            <a:r>
              <a:rPr lang="en-US" altLang="zh-TW" sz="1300" i="1" dirty="0">
                <a:highlight>
                  <a:srgbClr val="FFFF00"/>
                </a:highlight>
              </a:rPr>
              <a:t>&gt;</a:t>
            </a:r>
            <a:r>
              <a:rPr lang="zh-TW" altLang="en-US" sz="1300" i="1" dirty="0">
                <a:highlight>
                  <a:srgbClr val="FFFF00"/>
                </a:highlight>
              </a:rPr>
              <a:t> </a:t>
            </a:r>
            <a:r>
              <a:rPr lang="en-US" altLang="zh-TW" sz="1300" i="1" dirty="0">
                <a:highlight>
                  <a:srgbClr val="FFFF00"/>
                </a:highlight>
              </a:rPr>
              <a:t>-p &lt;</a:t>
            </a:r>
            <a:r>
              <a:rPr lang="en-US" altLang="zh-TW" sz="1300" i="1" dirty="0" err="1">
                <a:highlight>
                  <a:srgbClr val="FFFF00"/>
                </a:highlight>
              </a:rPr>
              <a:t>yourPasswprt</a:t>
            </a:r>
            <a:r>
              <a:rPr lang="en-US" altLang="zh-TW" sz="1300" i="1" dirty="0">
                <a:highlight>
                  <a:srgbClr val="FFFF00"/>
                </a:highlight>
              </a:rPr>
              <a:t>&gt;</a:t>
            </a:r>
            <a:r>
              <a:rPr lang="zh-TW" altLang="en-US" sz="1300" i="1" dirty="0">
                <a:highlight>
                  <a:srgbClr val="FFFF00"/>
                </a:highlight>
              </a:rPr>
              <a:t> </a:t>
            </a:r>
            <a:r>
              <a:rPr lang="en-US" altLang="zh-TW" sz="1300" i="1" dirty="0">
                <a:highlight>
                  <a:srgbClr val="FFFF00"/>
                </a:highlight>
              </a:rPr>
              <a:t>-T{datetime} --media-metadata  --profile-metadata</a:t>
            </a:r>
          </a:p>
          <a:p>
            <a:r>
              <a:rPr lang="en-US" altLang="zh-TW" dirty="0"/>
              <a:t>Arguments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i="1" dirty="0"/>
              <a:t>-T{datetime}</a:t>
            </a:r>
          </a:p>
          <a:p>
            <a:pPr lvl="1"/>
            <a:r>
              <a:rPr lang="en-US" altLang="zh-TW" dirty="0"/>
              <a:t>Customize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file</a:t>
            </a:r>
            <a:r>
              <a:rPr lang="zh-TW" altLang="en-US" dirty="0"/>
              <a:t> </a:t>
            </a:r>
            <a:r>
              <a:rPr lang="en-US" altLang="zh-TW" dirty="0"/>
              <a:t>name</a:t>
            </a:r>
            <a:r>
              <a:rPr lang="zh-TW" altLang="en-US" dirty="0"/>
              <a:t> </a:t>
            </a:r>
            <a:r>
              <a:rPr lang="en-US" altLang="zh-TW" dirty="0"/>
              <a:t>format</a:t>
            </a:r>
            <a:r>
              <a:rPr lang="zh-TW" altLang="en-US" dirty="0"/>
              <a:t> </a:t>
            </a:r>
            <a:r>
              <a:rPr lang="en-US" altLang="zh-TW" dirty="0"/>
              <a:t>into</a:t>
            </a:r>
            <a:r>
              <a:rPr lang="zh-TW" altLang="en-US" dirty="0"/>
              <a:t> </a:t>
            </a:r>
            <a:r>
              <a:rPr lang="en-US" altLang="zh-TW" dirty="0"/>
              <a:t>Date and time of upload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--media-metadata </a:t>
            </a:r>
          </a:p>
          <a:p>
            <a:pPr lvl="1"/>
            <a:r>
              <a:rPr lang="en-US" dirty="0"/>
              <a:t>Saves the media metadata associated with the user's posts to &lt;destination&gt;/&lt;username&gt;.json. Can be combined with --media-types none to only fetch the metadata without downloading the media.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/>
              <a:t>--profile-metadata </a:t>
            </a:r>
          </a:p>
          <a:p>
            <a:pPr lvl="1"/>
            <a:r>
              <a:rPr lang="en-US" dirty="0"/>
              <a:t>Saves the user profile metadata to &lt;destination&gt;/&lt;username&gt;.json.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F7C2C-81A1-1143-9945-DD68F6082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F56E-4C87-A04E-97FE-93356762B8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58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162</Words>
  <Application>Microsoft Macintosh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Instagram scraper tutoiral</vt:lpstr>
      <vt:lpstr>Package---instagram-scraper</vt:lpstr>
      <vt:lpstr>Before get started---Browser agent issue</vt:lpstr>
      <vt:lpstr>Command line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Nick乂白老鼠乂</dc:creator>
  <cp:lastModifiedBy>Nick乂白老鼠乂</cp:lastModifiedBy>
  <cp:revision>64</cp:revision>
  <dcterms:created xsi:type="dcterms:W3CDTF">2019-12-02T13:45:44Z</dcterms:created>
  <dcterms:modified xsi:type="dcterms:W3CDTF">2019-12-02T14:12:27Z</dcterms:modified>
</cp:coreProperties>
</file>