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9"/>
  </p:notesMasterIdLst>
  <p:handoutMasterIdLst>
    <p:handoutMasterId r:id="rId20"/>
  </p:handoutMasterIdLst>
  <p:sldIdLst>
    <p:sldId id="340" r:id="rId3"/>
    <p:sldId id="341" r:id="rId4"/>
    <p:sldId id="342" r:id="rId5"/>
    <p:sldId id="343" r:id="rId6"/>
    <p:sldId id="344" r:id="rId7"/>
    <p:sldId id="347" r:id="rId8"/>
    <p:sldId id="345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30" autoAdjust="0"/>
  </p:normalViewPr>
  <p:slideViewPr>
    <p:cSldViewPr>
      <p:cViewPr>
        <p:scale>
          <a:sx n="60" d="100"/>
          <a:sy n="60" d="100"/>
        </p:scale>
        <p:origin x="-63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294" y="2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r">
              <a:defRPr sz="1100"/>
            </a:lvl1pPr>
          </a:lstStyle>
          <a:p>
            <a:fld id="{30B0BA80-867D-495D-A2A5-DE736D988FD1}" type="datetimeFigureOut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6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r">
              <a:defRPr sz="1100"/>
            </a:lvl1pPr>
          </a:lstStyle>
          <a:p>
            <a:fld id="{C5016A92-CA56-4516-AD95-8492D9A6F0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r">
              <a:defRPr sz="1200"/>
            </a:lvl1pPr>
          </a:lstStyle>
          <a:p>
            <a:fld id="{906FD2B2-1F63-47DE-812F-31F51145E81B}" type="datetimeFigureOut">
              <a:rPr lang="zh-TW" altLang="en-US" smtClean="0"/>
              <a:pPr/>
              <a:t>2012/3/26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7" rIns="93174" bIns="46587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3174" tIns="46587" rIns="93174" bIns="46587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r">
              <a:defRPr sz="1200"/>
            </a:lvl1pPr>
          </a:lstStyle>
          <a:p>
            <a:fld id="{C9BDA2D7-307D-4608-850F-618728A36A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611560" y="3784600"/>
            <a:ext cx="7881565" cy="444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330008" cy="1760984"/>
          </a:xfrm>
        </p:spPr>
        <p:txBody>
          <a:bodyPr/>
          <a:lstStyle>
            <a:lvl1pPr algn="ctr">
              <a:defRPr sz="5000"/>
            </a:lvl1pPr>
          </a:lstStyle>
          <a:p>
            <a:r>
              <a:rPr lang="en-US" altLang="zh-TW" dirty="0" err="1"/>
              <a:t>按一下以編輯母片標題樣式</a:t>
            </a:r>
            <a:endParaRPr lang="en-US" altLang="zh-TW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168" y="4149080"/>
            <a:ext cx="6553200" cy="209932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altLang="zh-TW" dirty="0" err="1"/>
              <a:t>按一下以編輯母片副標題樣式</a:t>
            </a:r>
            <a:endParaRPr lang="en-US" altLang="zh-TW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5750" y="6557963"/>
            <a:ext cx="450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199550" y="658800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/ 16</a:t>
            </a:r>
            <a:endParaRPr lang="zh-TW" altLang="en-US" sz="1200" dirty="0"/>
          </a:p>
        </p:txBody>
      </p:sp>
      <p:grpSp>
        <p:nvGrpSpPr>
          <p:cNvPr id="2" name="群組 13"/>
          <p:cNvGrpSpPr/>
          <p:nvPr userDrawn="1"/>
        </p:nvGrpSpPr>
        <p:grpSpPr>
          <a:xfrm>
            <a:off x="6394450" y="785794"/>
            <a:ext cx="2286000" cy="366712"/>
            <a:chOff x="6394450" y="847710"/>
            <a:chExt cx="2286000" cy="366712"/>
          </a:xfrm>
        </p:grpSpPr>
        <p:sp>
          <p:nvSpPr>
            <p:cNvPr id="12" name="Text Box 9"/>
            <p:cNvSpPr txBox="1">
              <a:spLocks noChangeArrowheads="1"/>
            </p:cNvSpPr>
            <p:nvPr userDrawn="1"/>
          </p:nvSpPr>
          <p:spPr bwMode="auto">
            <a:xfrm>
              <a:off x="6394450" y="847710"/>
              <a:ext cx="2286000" cy="366712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TW" dirty="0"/>
                <a:t>SVVRL  @  IM.NTU</a:t>
              </a:r>
            </a:p>
          </p:txBody>
        </p:sp>
        <p:pic>
          <p:nvPicPr>
            <p:cNvPr id="13" name="Picture 10" descr="NTU_Logo_small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26000" y="8763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C3B7A0-9A05-4293-809D-331917DF30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1991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1991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7C70EA-210A-4B97-8403-CBFA73CFF6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36883D-96B3-4516-8DD8-4A8F664094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BA4A58-33B2-45AA-AED9-A5A5E89C30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114800"/>
            <a:ext cx="82296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207B9D-6361-4CA1-B643-002354BF2A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an AVL Tree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an AVL Tree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an AVL Tree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an AVL Tree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an AVL Tree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an AVL Tree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an AVL Tree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an AVL Tree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an AVL Tree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an AVL Tree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Building an AVL Tree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1B998F-952A-4FC2-8074-713ED7FB8F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8E6BE2-BF97-414A-A987-278B92ABFC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F1512E-D9EC-42F1-A625-7D195B30F3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BC653B-7227-43A7-8823-A2F551763E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5750" y="6557963"/>
            <a:ext cx="450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513A34-AFE8-4E23-BFAA-59C4D71AE4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55BDAC-F5B1-468D-8578-2803192DF5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0950"/>
            <a:ext cx="82296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 smtClean="0"/>
              <a:t>按一下以編輯母片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第二層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第三層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第四層</a:t>
            </a:r>
            <a:endParaRPr lang="en-US" altLang="zh-TW" dirty="0" smtClean="0"/>
          </a:p>
          <a:p>
            <a:pPr lvl="4"/>
            <a:r>
              <a:rPr lang="en-US" altLang="zh-TW" dirty="0" err="1" smtClean="0"/>
              <a:t>第五層</a:t>
            </a:r>
            <a:endParaRPr lang="en-US" altLang="zh-TW" dirty="0" smtClean="0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257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smtClean="0"/>
            </a:lvl1pPr>
          </a:lstStyle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488" y="6553200"/>
            <a:ext cx="4914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5750" y="6557963"/>
            <a:ext cx="450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9763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438150" y="6553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grpSp>
        <p:nvGrpSpPr>
          <p:cNvPr id="2" name="群組 11"/>
          <p:cNvGrpSpPr/>
          <p:nvPr userDrawn="1"/>
        </p:nvGrpSpPr>
        <p:grpSpPr>
          <a:xfrm>
            <a:off x="6858000" y="14288"/>
            <a:ext cx="2286000" cy="366712"/>
            <a:chOff x="6858000" y="14288"/>
            <a:chExt cx="2286000" cy="366712"/>
          </a:xfrm>
        </p:grpSpPr>
        <p:sp>
          <p:nvSpPr>
            <p:cNvPr id="197641" name="Text Box 9"/>
            <p:cNvSpPr txBox="1">
              <a:spLocks noChangeArrowheads="1"/>
            </p:cNvSpPr>
            <p:nvPr userDrawn="1"/>
          </p:nvSpPr>
          <p:spPr bwMode="auto">
            <a:xfrm>
              <a:off x="6858000" y="14288"/>
              <a:ext cx="2286000" cy="366712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TW" dirty="0" smtClean="0"/>
                <a:t>SVVRL  </a:t>
              </a:r>
              <a:r>
                <a:rPr lang="en-US" altLang="zh-TW" dirty="0"/>
                <a:t>@  IM.NTU</a:t>
              </a:r>
            </a:p>
          </p:txBody>
        </p:sp>
        <p:pic>
          <p:nvPicPr>
            <p:cNvPr id="23562" name="Picture 10" descr="NTU_Logo_small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7786710" y="508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文字方塊 10"/>
          <p:cNvSpPr txBox="1"/>
          <p:nvPr userDrawn="1"/>
        </p:nvSpPr>
        <p:spPr>
          <a:xfrm>
            <a:off x="8199550" y="658800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/ 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Yih-Kuen Tsay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Building an AVL Tree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 smtClean="0"/>
              <a:t>Building an AVL Tree</a:t>
            </a:r>
            <a:br>
              <a:rPr lang="en-US" altLang="zh-TW" sz="5400" dirty="0" smtClean="0"/>
            </a:br>
            <a:r>
              <a:rPr lang="en-US" altLang="zh-TW" sz="5400" i="1" dirty="0" smtClean="0"/>
              <a:t>Illustrated</a:t>
            </a:r>
            <a:endParaRPr lang="zh-TW" altLang="en-US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dirty="0" smtClean="0"/>
              <a:t>Yih-Kuen Tsay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TW" dirty="0" smtClean="0"/>
              <a:t>Dept. of Information Management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TW" dirty="0" smtClean="0"/>
              <a:t>National Taiwan University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3100610-6A53-4FB0-BD5F-123155EE7648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7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5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en-US" altLang="zh-TW" sz="2800" dirty="0" smtClean="0">
                <a:latin typeface="Calibri" pitchFamily="34" charset="0"/>
              </a:rPr>
              <a:t>, 0, 2, 3</a:t>
            </a:r>
            <a:endParaRPr lang="zh-TW" altLang="en-US" sz="2800" dirty="0">
              <a:latin typeface="Calibri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4703661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5711773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3203848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211960" y="1772816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endCxn id="13" idx="7"/>
          </p:cNvCxnSpPr>
          <p:nvPr/>
        </p:nvCxnSpPr>
        <p:spPr bwMode="auto">
          <a:xfrm flipH="1">
            <a:off x="3695549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5220072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579613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779912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695549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6" name="橢圓 15"/>
          <p:cNvSpPr/>
          <p:nvPr/>
        </p:nvSpPr>
        <p:spPr bwMode="auto">
          <a:xfrm>
            <a:off x="3347864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9" name="直線接點 18"/>
          <p:cNvCxnSpPr>
            <a:stCxn id="16" idx="0"/>
            <a:endCxn id="15" idx="3"/>
          </p:cNvCxnSpPr>
          <p:nvPr/>
        </p:nvCxnSpPr>
        <p:spPr bwMode="auto">
          <a:xfrm flipV="1">
            <a:off x="363589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4211960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987824" y="25556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11960" y="35637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25" name="直線接點 24"/>
          <p:cNvCxnSpPr>
            <a:endCxn id="15" idx="5"/>
          </p:cNvCxnSpPr>
          <p:nvPr/>
        </p:nvCxnSpPr>
        <p:spPr bwMode="auto">
          <a:xfrm flipH="1" flipV="1">
            <a:off x="427161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0474 0.146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 L 0.04722 -0.1469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7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5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en-US" altLang="zh-TW" sz="2800" dirty="0" smtClean="0">
                <a:latin typeface="Calibri" pitchFamily="34" charset="0"/>
              </a:rPr>
              <a:t>, 0, 2, 3</a:t>
            </a:r>
            <a:endParaRPr lang="zh-TW" altLang="en-US" sz="2800" dirty="0">
              <a:latin typeface="Calibri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4703661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5711773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3203848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211960" y="1772816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endCxn id="13" idx="7"/>
          </p:cNvCxnSpPr>
          <p:nvPr/>
        </p:nvCxnSpPr>
        <p:spPr bwMode="auto">
          <a:xfrm flipH="1">
            <a:off x="3695549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5220072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579613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779912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695549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6" name="橢圓 15"/>
          <p:cNvSpPr/>
          <p:nvPr/>
        </p:nvSpPr>
        <p:spPr bwMode="auto">
          <a:xfrm>
            <a:off x="4211960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9" name="直線接點 18"/>
          <p:cNvCxnSpPr>
            <a:stCxn id="16" idx="0"/>
            <a:endCxn id="15" idx="5"/>
          </p:cNvCxnSpPr>
          <p:nvPr/>
        </p:nvCxnSpPr>
        <p:spPr bwMode="auto">
          <a:xfrm flipH="1" flipV="1">
            <a:off x="427161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3" name="文字方塊 22"/>
          <p:cNvSpPr txBox="1"/>
          <p:nvPr/>
        </p:nvSpPr>
        <p:spPr>
          <a:xfrm>
            <a:off x="2987824" y="25556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182150" y="35637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26" name="直線接點 25"/>
          <p:cNvCxnSpPr>
            <a:stCxn id="13" idx="3"/>
          </p:cNvCxnSpPr>
          <p:nvPr/>
        </p:nvCxnSpPr>
        <p:spPr bwMode="auto">
          <a:xfrm flipH="1">
            <a:off x="2915816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3 L -0.06285 0.14722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06285 -0.14699 " pathEditMode="relative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 L -0.04722 -0.14699 " pathEditMode="relative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7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5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altLang="zh-TW" sz="2800" dirty="0" smtClean="0">
                <a:latin typeface="Calibri" pitchFamily="34" charset="0"/>
              </a:rPr>
              <a:t>, 2, 3</a:t>
            </a:r>
            <a:endParaRPr lang="zh-TW" altLang="en-US" sz="2800" dirty="0">
              <a:latin typeface="Calibri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4703661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5711773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3203848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211960" y="1772816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endCxn id="13" idx="7"/>
          </p:cNvCxnSpPr>
          <p:nvPr/>
        </p:nvCxnSpPr>
        <p:spPr bwMode="auto">
          <a:xfrm flipH="1">
            <a:off x="3695549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5220072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579613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779912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695549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2627784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915816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2195736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2483768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7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5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altLang="zh-TW" sz="2800" dirty="0" smtClean="0">
                <a:latin typeface="Calibri" pitchFamily="34" charset="0"/>
              </a:rPr>
              <a:t>, 3</a:t>
            </a:r>
            <a:endParaRPr lang="zh-TW" altLang="en-US" sz="2800" dirty="0">
              <a:latin typeface="Calibri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4703661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5711773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3203848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211960" y="1772816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endCxn id="13" idx="7"/>
          </p:cNvCxnSpPr>
          <p:nvPr/>
        </p:nvCxnSpPr>
        <p:spPr bwMode="auto">
          <a:xfrm flipH="1">
            <a:off x="3695549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5220072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579613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779912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695549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2627784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915816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2195736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2483768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3059832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3119485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7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5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3</a:t>
            </a:r>
            <a:endParaRPr lang="zh-TW" altLang="en-US" sz="2800" strike="sngStrike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4703661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5711773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3203848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211960" y="1772816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endCxn id="13" idx="7"/>
          </p:cNvCxnSpPr>
          <p:nvPr/>
        </p:nvCxnSpPr>
        <p:spPr bwMode="auto">
          <a:xfrm flipH="1">
            <a:off x="3695549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5220072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579613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779912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695549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2627784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915816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2195736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2483768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3059832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3119485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3491880" y="580526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4" idx="5"/>
            <a:endCxn id="28" idx="0"/>
          </p:cNvCxnSpPr>
          <p:nvPr/>
        </p:nvCxnSpPr>
        <p:spPr bwMode="auto">
          <a:xfrm>
            <a:off x="3551533" y="5288853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7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5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3</a:t>
            </a:r>
            <a:endParaRPr lang="zh-TW" altLang="en-US" sz="2800" strike="sngStrike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4703661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5711773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3203848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211960" y="1772816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endCxn id="13" idx="7"/>
          </p:cNvCxnSpPr>
          <p:nvPr/>
        </p:nvCxnSpPr>
        <p:spPr bwMode="auto">
          <a:xfrm flipH="1">
            <a:off x="3695549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5220072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579613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779912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695549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2627784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915816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2195736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2483768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3059832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3119485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3491880" y="580526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4" idx="5"/>
            <a:endCxn id="28" idx="0"/>
          </p:cNvCxnSpPr>
          <p:nvPr/>
        </p:nvCxnSpPr>
        <p:spPr bwMode="auto">
          <a:xfrm>
            <a:off x="3551533" y="5288853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0" name="文字方塊 29"/>
          <p:cNvSpPr txBox="1"/>
          <p:nvPr/>
        </p:nvSpPr>
        <p:spPr>
          <a:xfrm>
            <a:off x="2411760" y="35637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059832" y="255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483768" y="3573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線接點 34"/>
          <p:cNvCxnSpPr>
            <a:stCxn id="26" idx="3"/>
          </p:cNvCxnSpPr>
          <p:nvPr/>
        </p:nvCxnSpPr>
        <p:spPr bwMode="auto">
          <a:xfrm flipH="1">
            <a:off x="2051720" y="5288853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4.81481E-6 L -0.04722 0.14699 " pathEditMode="relative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4.44444E-6 L -0.04705 0.147 " pathEditMode="relative" ptsTypes="AA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4.81481E-6 L -0.04705 -0.147 " pathEditMode="relative" ptsTypes="AA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-0.04722 -0.14699 " pathEditMode="relative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4" grpId="0" animBg="1"/>
      <p:bldP spid="28" grpId="0" animBg="1"/>
      <p:bldP spid="30" grpId="0"/>
      <p:bldP spid="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7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5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3</a:t>
            </a:r>
            <a:endParaRPr lang="zh-TW" altLang="en-US" sz="2800" strike="sngStrike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4703661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5711773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3203848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211960" y="1772816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endCxn id="13" idx="7"/>
          </p:cNvCxnSpPr>
          <p:nvPr/>
        </p:nvCxnSpPr>
        <p:spPr bwMode="auto">
          <a:xfrm flipH="1">
            <a:off x="3695549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5220072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579613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779912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695549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0" name="橢圓 19"/>
          <p:cNvSpPr/>
          <p:nvPr/>
        </p:nvSpPr>
        <p:spPr bwMode="auto">
          <a:xfrm>
            <a:off x="2627784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2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3" idx="3"/>
            <a:endCxn id="20" idx="0"/>
          </p:cNvCxnSpPr>
          <p:nvPr/>
        </p:nvCxnSpPr>
        <p:spPr bwMode="auto">
          <a:xfrm flipH="1">
            <a:off x="2915816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6" name="橢圓 25"/>
          <p:cNvSpPr/>
          <p:nvPr/>
        </p:nvSpPr>
        <p:spPr bwMode="auto">
          <a:xfrm>
            <a:off x="2195736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7" name="直線接點 26"/>
          <p:cNvCxnSpPr>
            <a:stCxn id="20" idx="3"/>
            <a:endCxn id="26" idx="0"/>
          </p:cNvCxnSpPr>
          <p:nvPr/>
        </p:nvCxnSpPr>
        <p:spPr bwMode="auto">
          <a:xfrm flipH="1">
            <a:off x="2483768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3059832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3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>
            <a:stCxn id="20" idx="5"/>
            <a:endCxn id="24" idx="0"/>
          </p:cNvCxnSpPr>
          <p:nvPr/>
        </p:nvCxnSpPr>
        <p:spPr bwMode="auto">
          <a:xfrm>
            <a:off x="3119485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28" name="橢圓 27"/>
          <p:cNvSpPr/>
          <p:nvPr/>
        </p:nvSpPr>
        <p:spPr bwMode="auto">
          <a:xfrm>
            <a:off x="1763688" y="5805264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>
            <a:stCxn id="26" idx="3"/>
            <a:endCxn id="28" idx="0"/>
          </p:cNvCxnSpPr>
          <p:nvPr/>
        </p:nvCxnSpPr>
        <p:spPr bwMode="auto">
          <a:xfrm flipH="1">
            <a:off x="2051720" y="5288853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34" name="文字方塊 33"/>
          <p:cNvSpPr txBox="1"/>
          <p:nvPr/>
        </p:nvSpPr>
        <p:spPr>
          <a:xfrm>
            <a:off x="3059832" y="255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483768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線接點 35"/>
          <p:cNvCxnSpPr>
            <a:stCxn id="15" idx="3"/>
          </p:cNvCxnSpPr>
          <p:nvPr/>
        </p:nvCxnSpPr>
        <p:spPr bwMode="auto">
          <a:xfrm flipH="1">
            <a:off x="363589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43" name="直線接點 42"/>
          <p:cNvCxnSpPr>
            <a:stCxn id="15" idx="5"/>
          </p:cNvCxnSpPr>
          <p:nvPr/>
        </p:nvCxnSpPr>
        <p:spPr bwMode="auto">
          <a:xfrm>
            <a:off x="4271613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0474 0.147 " pathEditMode="relative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3.7037E-6 L 0.06302 0.14699 " pathEditMode="relative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4.44444E-6 L 0.06319 -0.14699 " pathEditMode="relative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4.81481E-6 L 0.04739 -0.147 " pathEditMode="relative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04739 -0.14699 " pathEditMode="relative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142 0 " pathEditMode="relative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0" grpId="0" animBg="1"/>
      <p:bldP spid="26" grpId="0" animBg="1"/>
      <p:bldP spid="24" grpId="0" animBg="1"/>
      <p:bldP spid="28" grpId="0" animBg="1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Calibri" pitchFamily="34" charset="0"/>
              </a:rPr>
              <a:t>1, 6, 7, 8, 5, 4, 0, 2, 3</a:t>
            </a:r>
            <a:endParaRPr lang="zh-TW" alt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TW" sz="2800" dirty="0" smtClean="0">
                <a:latin typeface="Calibri" pitchFamily="34" charset="0"/>
              </a:rPr>
              <a:t>, 6, 7, 8, 5, 4, 0, 2, 3</a:t>
            </a:r>
            <a:endParaRPr lang="zh-TW" altLang="en-US" sz="2800" dirty="0">
              <a:latin typeface="Calibri" pitchFamily="34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4211960" y="1772816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en-US" altLang="zh-TW" sz="2800" dirty="0" smtClean="0">
                <a:latin typeface="Calibri" pitchFamily="34" charset="0"/>
              </a:rPr>
              <a:t>, 7, 8, 5, 4, 0, 2, 3</a:t>
            </a:r>
            <a:endParaRPr lang="zh-TW" altLang="en-US" sz="2800" dirty="0">
              <a:latin typeface="Calibri" pitchFamily="34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4211960" y="1772816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5220072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0" name="直線接點 9"/>
          <p:cNvCxnSpPr>
            <a:stCxn id="35" idx="5"/>
            <a:endCxn id="8" idx="1"/>
          </p:cNvCxnSpPr>
          <p:nvPr/>
        </p:nvCxnSpPr>
        <p:spPr bwMode="auto">
          <a:xfrm>
            <a:off x="4703661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7</a:t>
            </a:r>
            <a:r>
              <a:rPr lang="en-US" altLang="zh-TW" sz="2800" dirty="0" smtClean="0">
                <a:latin typeface="Calibri" pitchFamily="34" charset="0"/>
              </a:rPr>
              <a:t>, 8, 5, 4, 0, 2, 3</a:t>
            </a:r>
            <a:endParaRPr lang="zh-TW" altLang="en-US" sz="2800" dirty="0">
              <a:latin typeface="Calibri" pitchFamily="34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4211960" y="1772816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5220072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0" name="直線接點 9"/>
          <p:cNvCxnSpPr>
            <a:stCxn id="35" idx="5"/>
            <a:endCxn id="8" idx="1"/>
          </p:cNvCxnSpPr>
          <p:nvPr/>
        </p:nvCxnSpPr>
        <p:spPr bwMode="auto">
          <a:xfrm>
            <a:off x="4703661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1" name="橢圓 10"/>
          <p:cNvSpPr/>
          <p:nvPr/>
        </p:nvSpPr>
        <p:spPr bwMode="auto">
          <a:xfrm>
            <a:off x="6228184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2" name="直線接點 11"/>
          <p:cNvCxnSpPr>
            <a:stCxn id="8" idx="5"/>
            <a:endCxn id="11" idx="1"/>
          </p:cNvCxnSpPr>
          <p:nvPr/>
        </p:nvCxnSpPr>
        <p:spPr bwMode="auto">
          <a:xfrm>
            <a:off x="5711773" y="3272629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7</a:t>
            </a:r>
            <a:r>
              <a:rPr lang="en-US" altLang="zh-TW" sz="2800" dirty="0" smtClean="0">
                <a:latin typeface="Calibri" pitchFamily="34" charset="0"/>
              </a:rPr>
              <a:t>, 8, 5, 4, 0, 2, 3</a:t>
            </a:r>
            <a:endParaRPr lang="zh-TW" altLang="en-US" sz="2800" dirty="0">
              <a:latin typeface="Calibri" pitchFamily="34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4211960" y="178210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5220072" y="279022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0" name="直線接點 9"/>
          <p:cNvCxnSpPr>
            <a:stCxn id="35" idx="5"/>
            <a:endCxn id="8" idx="1"/>
          </p:cNvCxnSpPr>
          <p:nvPr/>
        </p:nvCxnSpPr>
        <p:spPr bwMode="auto">
          <a:xfrm>
            <a:off x="4703661" y="2273809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1" name="橢圓 10"/>
          <p:cNvSpPr/>
          <p:nvPr/>
        </p:nvSpPr>
        <p:spPr bwMode="auto">
          <a:xfrm>
            <a:off x="6228184" y="379833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2" name="直線接點 11"/>
          <p:cNvCxnSpPr>
            <a:stCxn id="8" idx="5"/>
            <a:endCxn id="11" idx="1"/>
          </p:cNvCxnSpPr>
          <p:nvPr/>
        </p:nvCxnSpPr>
        <p:spPr bwMode="auto">
          <a:xfrm>
            <a:off x="5711773" y="3281921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4" name="直線接點 13"/>
          <p:cNvCxnSpPr>
            <a:stCxn id="35" idx="3"/>
          </p:cNvCxnSpPr>
          <p:nvPr/>
        </p:nvCxnSpPr>
        <p:spPr bwMode="auto">
          <a:xfrm flipH="1">
            <a:off x="3695549" y="2273809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4614198" y="155679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622310" y="25649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-0.11007 0.14722 " pathEditMode="relative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3 L -0.11007 -0.14676 " pathEditMode="relative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7.40741E-7 L -0.11007 -0.14699 " pathEditMode="relative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8" grpId="0" animBg="1"/>
      <p:bldP spid="11" grpId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7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en-US" altLang="zh-TW" sz="2800" dirty="0" smtClean="0">
                <a:latin typeface="Calibri" pitchFamily="34" charset="0"/>
              </a:rPr>
              <a:t>, 5, 4, 0, 2, 3</a:t>
            </a:r>
            <a:endParaRPr lang="zh-TW" altLang="en-US" sz="2800" dirty="0">
              <a:latin typeface="Calibri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4703661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5711773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3203848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211960" y="1772816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endCxn id="13" idx="7"/>
          </p:cNvCxnSpPr>
          <p:nvPr/>
        </p:nvCxnSpPr>
        <p:spPr bwMode="auto">
          <a:xfrm flipH="1">
            <a:off x="3695549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5220072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579613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7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5</a:t>
            </a:r>
            <a:r>
              <a:rPr lang="en-US" altLang="zh-TW" sz="2800" dirty="0" smtClean="0">
                <a:latin typeface="Calibri" pitchFamily="34" charset="0"/>
              </a:rPr>
              <a:t>, 4, 0, 2, 3</a:t>
            </a:r>
            <a:endParaRPr lang="zh-TW" altLang="en-US" sz="2800" dirty="0">
              <a:latin typeface="Calibri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4703661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5711773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3203848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211960" y="1772816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endCxn id="13" idx="7"/>
          </p:cNvCxnSpPr>
          <p:nvPr/>
        </p:nvCxnSpPr>
        <p:spPr bwMode="auto">
          <a:xfrm flipH="1">
            <a:off x="3695549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5220072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579613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779912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695549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Yih-Kuen Tsay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Building an AVL Tree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3B59-52EF-4AEA-99FD-31439E4B9FA3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7544" y="1124744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6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7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5</a:t>
            </a:r>
            <a:r>
              <a:rPr lang="en-US" altLang="zh-TW" sz="2800" dirty="0" smtClean="0">
                <a:latin typeface="Calibri" pitchFamily="34" charset="0"/>
              </a:rPr>
              <a:t>, </a:t>
            </a:r>
            <a:r>
              <a:rPr lang="en-US" altLang="zh-TW" sz="2800" strike="sngStrike" dirty="0" smtClean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en-US" altLang="zh-TW" sz="2800" dirty="0" smtClean="0">
                <a:latin typeface="Calibri" pitchFamily="34" charset="0"/>
              </a:rPr>
              <a:t>, 0, 2, 3</a:t>
            </a:r>
            <a:endParaRPr lang="zh-TW" altLang="en-US" sz="2800" dirty="0">
              <a:latin typeface="Calibri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4703661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cxnSp>
        <p:nvCxnSpPr>
          <p:cNvPr id="12" name="直線接點 11"/>
          <p:cNvCxnSpPr>
            <a:stCxn id="18" idx="5"/>
            <a:endCxn id="22" idx="0"/>
          </p:cNvCxnSpPr>
          <p:nvPr/>
        </p:nvCxnSpPr>
        <p:spPr bwMode="auto">
          <a:xfrm>
            <a:off x="5711773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3" name="橢圓 12"/>
          <p:cNvSpPr/>
          <p:nvPr/>
        </p:nvSpPr>
        <p:spPr bwMode="auto">
          <a:xfrm>
            <a:off x="3203848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1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4211960" y="1772816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6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endCxn id="13" idx="7"/>
          </p:cNvCxnSpPr>
          <p:nvPr/>
        </p:nvCxnSpPr>
        <p:spPr bwMode="auto">
          <a:xfrm flipH="1">
            <a:off x="3695549" y="2264517"/>
            <a:ext cx="600774" cy="600774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8" name="橢圓 17"/>
          <p:cNvSpPr/>
          <p:nvPr/>
        </p:nvSpPr>
        <p:spPr bwMode="auto">
          <a:xfrm>
            <a:off x="5220072" y="2780928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7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5796136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8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779912" y="3789040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5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13" idx="5"/>
            <a:endCxn id="15" idx="0"/>
          </p:cNvCxnSpPr>
          <p:nvPr/>
        </p:nvCxnSpPr>
        <p:spPr bwMode="auto">
          <a:xfrm>
            <a:off x="3695549" y="3272629"/>
            <a:ext cx="372395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  <p:sp>
        <p:nvSpPr>
          <p:cNvPr id="16" name="橢圓 15"/>
          <p:cNvSpPr/>
          <p:nvPr/>
        </p:nvSpPr>
        <p:spPr bwMode="auto">
          <a:xfrm>
            <a:off x="3347864" y="4797152"/>
            <a:ext cx="576064" cy="576064"/>
          </a:xfrm>
          <a:prstGeom prst="ellips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dirty="0" smtClean="0">
                <a:latin typeface="Calibri" pitchFamily="34" charset="0"/>
                <a:ea typeface="新細明體" pitchFamily="18" charset="-120"/>
              </a:rPr>
              <a:t>4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19" name="直線接點 18"/>
          <p:cNvCxnSpPr>
            <a:stCxn id="16" idx="0"/>
            <a:endCxn id="15" idx="3"/>
          </p:cNvCxnSpPr>
          <p:nvPr/>
        </p:nvCxnSpPr>
        <p:spPr bwMode="auto">
          <a:xfrm flipV="1">
            <a:off x="3635896" y="4280741"/>
            <a:ext cx="228379" cy="516411"/>
          </a:xfrm>
          <a:prstGeom prst="line">
            <a:avLst/>
          </a:prstGeom>
          <a:noFill/>
          <a:ln w="1905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rgbClr val="000000"/>
          </a:solidFill>
          <a:prstDash val="solid"/>
          <a:round/>
          <a:headEnd type="none" w="sm" len="sm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rgbClr val="000000"/>
          </a:solidFill>
          <a:prstDash val="solid"/>
          <a:round/>
          <a:headEnd type="none" w="sm" len="sm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7282</TotalTime>
  <Words>472</Words>
  <Application>Microsoft Office PowerPoint</Application>
  <PresentationFormat>如螢幕大小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1_Edge</vt:lpstr>
      <vt:lpstr>Office 佈景主題</vt:lpstr>
      <vt:lpstr>Building an AVL Tree Illustrated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Büchi Complementation</dc:title>
  <dc:creator>tsay</dc:creator>
  <cp:lastModifiedBy>Yih-Kuen Tsay</cp:lastModifiedBy>
  <cp:revision>476</cp:revision>
  <dcterms:created xsi:type="dcterms:W3CDTF">2009-06-21T02:54:00Z</dcterms:created>
  <dcterms:modified xsi:type="dcterms:W3CDTF">2012-03-26T13:15:24Z</dcterms:modified>
</cp:coreProperties>
</file>