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340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30" autoAdjust="0"/>
  </p:normalViewPr>
  <p:slideViewPr>
    <p:cSldViewPr>
      <p:cViewPr>
        <p:scale>
          <a:sx n="60" d="100"/>
          <a:sy n="60" d="100"/>
        </p:scale>
        <p:origin x="-63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30B0BA80-867D-495D-A2A5-DE736D988FD1}" type="datetimeFigureOut">
              <a:rPr lang="zh-TW" altLang="en-US" smtClean="0"/>
              <a:pPr/>
              <a:t>2012/4/8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C5016A92-CA56-4516-AD95-8492D9A6F0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906FD2B2-1F63-47DE-812F-31F51145E81B}" type="datetimeFigureOut">
              <a:rPr lang="zh-TW" altLang="en-US" smtClean="0"/>
              <a:pPr/>
              <a:t>2012/4/8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3174" tIns="46587" rIns="93174" bIns="4658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C9BDA2D7-307D-4608-850F-618728A36A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611560" y="3784600"/>
            <a:ext cx="7881565" cy="444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330008" cy="1760984"/>
          </a:xfrm>
        </p:spPr>
        <p:txBody>
          <a:bodyPr/>
          <a:lstStyle>
            <a:lvl1pPr algn="ctr">
              <a:defRPr sz="5000"/>
            </a:lvl1pPr>
          </a:lstStyle>
          <a:p>
            <a:r>
              <a:rPr lang="en-US" altLang="zh-TW" dirty="0" err="1"/>
              <a:t>按一下以編輯母片標題樣式</a:t>
            </a:r>
            <a:endParaRPr lang="en-US" altLang="zh-TW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168" y="4149080"/>
            <a:ext cx="6553200" cy="209932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altLang="zh-TW" dirty="0" err="1"/>
              <a:t>按一下以編輯母片副標題樣式</a:t>
            </a:r>
            <a:endParaRPr lang="en-US" altLang="zh-TW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199550" y="6588000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 </a:t>
            </a:r>
            <a:r>
              <a:rPr lang="en-US" altLang="zh-TW" sz="1200" dirty="0" smtClean="0"/>
              <a:t>11</a:t>
            </a:r>
            <a:endParaRPr lang="zh-TW" altLang="en-US" sz="1200" dirty="0"/>
          </a:p>
        </p:txBody>
      </p:sp>
      <p:grpSp>
        <p:nvGrpSpPr>
          <p:cNvPr id="2" name="群組 13"/>
          <p:cNvGrpSpPr/>
          <p:nvPr userDrawn="1"/>
        </p:nvGrpSpPr>
        <p:grpSpPr>
          <a:xfrm>
            <a:off x="6394450" y="785794"/>
            <a:ext cx="2286000" cy="366712"/>
            <a:chOff x="6394450" y="847710"/>
            <a:chExt cx="2286000" cy="366712"/>
          </a:xfrm>
        </p:grpSpPr>
        <p:sp>
          <p:nvSpPr>
            <p:cNvPr id="12" name="Text Box 9"/>
            <p:cNvSpPr txBox="1">
              <a:spLocks noChangeArrowheads="1"/>
            </p:cNvSpPr>
            <p:nvPr userDrawn="1"/>
          </p:nvSpPr>
          <p:spPr bwMode="auto">
            <a:xfrm>
              <a:off x="6394450" y="847710"/>
              <a:ext cx="2286000" cy="366712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TW" dirty="0"/>
                <a:t>SVVRL  @  IM.NTU</a:t>
              </a:r>
            </a:p>
          </p:txBody>
        </p:sp>
        <p:pic>
          <p:nvPicPr>
            <p:cNvPr id="13" name="Picture 10" descr="NTU_Logo_small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26000" y="8763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C3B7A0-9A05-4293-809D-331917DF30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99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99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7C70EA-210A-4B97-8403-CBFA73CFF6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36883D-96B3-4516-8DD8-4A8F664094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BA4A58-33B2-45AA-AED9-A5A5E89C30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207B9D-6361-4CA1-B643-002354BF2A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1B998F-952A-4FC2-8074-713ED7FB8F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8E6BE2-BF97-414A-A987-278B92ABF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F1512E-D9EC-42F1-A625-7D195B30F3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C653B-7227-43A7-8823-A2F551763E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13A34-AFE8-4E23-BFAA-59C4D71AE4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5BDAC-F5B1-468D-8578-2803192DF5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0950"/>
            <a:ext cx="82296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 smtClean="0"/>
              <a:t>按一下以編輯母片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第二層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第三層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第四層</a:t>
            </a:r>
            <a:endParaRPr lang="en-US" altLang="zh-TW" dirty="0" smtClean="0"/>
          </a:p>
          <a:p>
            <a:pPr lvl="4"/>
            <a:r>
              <a:rPr lang="en-US" altLang="zh-TW" dirty="0" err="1" smtClean="0"/>
              <a:t>第五層</a:t>
            </a:r>
            <a:endParaRPr lang="en-US" altLang="zh-TW" dirty="0" smtClean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257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488" y="6553200"/>
            <a:ext cx="4914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976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38150" y="6553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群組 11"/>
          <p:cNvGrpSpPr/>
          <p:nvPr userDrawn="1"/>
        </p:nvGrpSpPr>
        <p:grpSpPr>
          <a:xfrm>
            <a:off x="6858000" y="14288"/>
            <a:ext cx="2286000" cy="366712"/>
            <a:chOff x="6858000" y="14288"/>
            <a:chExt cx="2286000" cy="366712"/>
          </a:xfrm>
        </p:grpSpPr>
        <p:sp>
          <p:nvSpPr>
            <p:cNvPr id="197641" name="Text Box 9"/>
            <p:cNvSpPr txBox="1">
              <a:spLocks noChangeArrowheads="1"/>
            </p:cNvSpPr>
            <p:nvPr userDrawn="1"/>
          </p:nvSpPr>
          <p:spPr bwMode="auto">
            <a:xfrm>
              <a:off x="6858000" y="14288"/>
              <a:ext cx="2286000" cy="366712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TW" dirty="0" smtClean="0"/>
                <a:t>SVVRL  </a:t>
              </a:r>
              <a:r>
                <a:rPr lang="en-US" altLang="zh-TW" dirty="0"/>
                <a:t>@  IM.NTU</a:t>
              </a:r>
            </a:p>
          </p:txBody>
        </p:sp>
        <p:pic>
          <p:nvPicPr>
            <p:cNvPr id="23562" name="Picture 10" descr="NTU_Logo_small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786710" y="50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文字方塊 10"/>
          <p:cNvSpPr txBox="1"/>
          <p:nvPr userDrawn="1"/>
        </p:nvSpPr>
        <p:spPr>
          <a:xfrm>
            <a:off x="8199550" y="6588000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 </a:t>
            </a:r>
            <a:r>
              <a:rPr lang="en-US" altLang="zh-TW" sz="1200" dirty="0" smtClean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Building a Heap Bottom 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1524000"/>
            <a:ext cx="7776864" cy="1760984"/>
          </a:xfrm>
        </p:spPr>
        <p:txBody>
          <a:bodyPr/>
          <a:lstStyle/>
          <a:p>
            <a:r>
              <a:rPr lang="en-US" altLang="zh-TW" sz="5400" dirty="0" smtClean="0"/>
              <a:t>Building a Heap Bottom Up</a:t>
            </a:r>
            <a:br>
              <a:rPr lang="en-US" altLang="zh-TW" sz="5400" dirty="0" smtClean="0"/>
            </a:br>
            <a:r>
              <a:rPr lang="en-US" altLang="zh-TW" sz="5400" i="1" dirty="0" smtClean="0"/>
              <a:t>Illustrated</a:t>
            </a:r>
            <a:endParaRPr lang="zh-TW" altLang="en-US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Yih-Kuen Tsay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Dept. of Information Management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National Taiwan University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 Heap Bottom Up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cxnSp>
        <p:nvCxnSpPr>
          <p:cNvPr id="10" name="直線接點 9"/>
          <p:cNvCxnSpPr>
            <a:stCxn id="17" idx="5"/>
            <a:endCxn id="18" idx="1"/>
          </p:cNvCxnSpPr>
          <p:nvPr/>
        </p:nvCxnSpPr>
        <p:spPr bwMode="auto">
          <a:xfrm>
            <a:off x="4919685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6647877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2699792" y="292494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427984" y="206084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7" idx="3"/>
            <a:endCxn id="13" idx="7"/>
          </p:cNvCxnSpPr>
          <p:nvPr/>
        </p:nvCxnSpPr>
        <p:spPr bwMode="auto">
          <a:xfrm flipH="1">
            <a:off x="3191493" y="2552549"/>
            <a:ext cx="1320854" cy="456758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6156176" y="292494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563888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191493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1835696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123728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140364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1691680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226774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2327397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115616" y="5805264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1403648" y="5288853"/>
            <a:ext cx="84363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5292080" y="3789040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31" name="直線接點 30"/>
          <p:cNvCxnSpPr>
            <a:stCxn id="18" idx="3"/>
            <a:endCxn id="30" idx="0"/>
          </p:cNvCxnSpPr>
          <p:nvPr/>
        </p:nvCxnSpPr>
        <p:spPr bwMode="auto">
          <a:xfrm flipH="1">
            <a:off x="5580112" y="3416645"/>
            <a:ext cx="660427" cy="372395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9" name="橢圓 38"/>
          <p:cNvSpPr/>
          <p:nvPr/>
        </p:nvSpPr>
        <p:spPr bwMode="auto">
          <a:xfrm>
            <a:off x="313184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3995936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4860032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724128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88224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2320" y="4797152"/>
            <a:ext cx="576064" cy="576064"/>
          </a:xfrm>
          <a:prstGeom prst="ellipse">
            <a:avLst/>
          </a:prstGeom>
          <a:solidFill>
            <a:srgbClr val="00B050">
              <a:alpha val="40000"/>
            </a:srgbClr>
          </a:solidFill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6" name="直線接點 45"/>
          <p:cNvCxnSpPr>
            <a:stCxn id="15" idx="3"/>
            <a:endCxn id="39" idx="0"/>
          </p:cNvCxnSpPr>
          <p:nvPr/>
        </p:nvCxnSpPr>
        <p:spPr bwMode="auto">
          <a:xfrm flipH="1">
            <a:off x="3419872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9" name="直線接點 48"/>
          <p:cNvCxnSpPr>
            <a:stCxn id="15" idx="5"/>
            <a:endCxn id="40" idx="0"/>
          </p:cNvCxnSpPr>
          <p:nvPr/>
        </p:nvCxnSpPr>
        <p:spPr bwMode="auto">
          <a:xfrm>
            <a:off x="4055589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2" name="直線接點 51"/>
          <p:cNvCxnSpPr>
            <a:stCxn id="30" idx="3"/>
            <a:endCxn id="41" idx="0"/>
          </p:cNvCxnSpPr>
          <p:nvPr/>
        </p:nvCxnSpPr>
        <p:spPr bwMode="auto">
          <a:xfrm flipH="1">
            <a:off x="5148064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5" name="直線接點 54"/>
          <p:cNvCxnSpPr>
            <a:stCxn id="22" idx="3"/>
            <a:endCxn id="43" idx="0"/>
          </p:cNvCxnSpPr>
          <p:nvPr/>
        </p:nvCxnSpPr>
        <p:spPr bwMode="auto">
          <a:xfrm flipH="1">
            <a:off x="687625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8" name="直線接點 57"/>
          <p:cNvCxnSpPr>
            <a:stCxn id="30" idx="5"/>
            <a:endCxn id="42" idx="0"/>
          </p:cNvCxnSpPr>
          <p:nvPr/>
        </p:nvCxnSpPr>
        <p:spPr bwMode="auto">
          <a:xfrm>
            <a:off x="5783781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62" name="直線接點 61"/>
          <p:cNvCxnSpPr>
            <a:stCxn id="22" idx="5"/>
            <a:endCxn id="44" idx="0"/>
          </p:cNvCxnSpPr>
          <p:nvPr/>
        </p:nvCxnSpPr>
        <p:spPr bwMode="auto">
          <a:xfrm>
            <a:off x="751197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291581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10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62950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34786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39499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77991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2704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7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21196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25909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8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64400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9114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9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05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8727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10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0810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508104" y="7647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40152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9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51373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7220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83421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80424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469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236296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247517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15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7668344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679565" y="764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16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187624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234758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1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619672" y="1124744"/>
            <a:ext cx="432048" cy="432048"/>
          </a:xfrm>
          <a:prstGeom prst="rect">
            <a:avLst/>
          </a:prstGeom>
          <a:noFill/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666806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2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051720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16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098854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3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483768" y="1124744"/>
            <a:ext cx="432048" cy="432048"/>
          </a:xfrm>
          <a:prstGeom prst="rect">
            <a:avLst/>
          </a:prstGeom>
          <a:solidFill>
            <a:srgbClr val="00B050">
              <a:alpha val="4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15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530902" y="764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libri" pitchFamily="34" charset="0"/>
              </a:rPr>
              <a:t>4</a:t>
            </a:r>
            <a:endParaRPr lang="zh-TW" altLang="en-US" dirty="0">
              <a:latin typeface="Calibri" pitchFamily="34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788024" y="17635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55577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516216" y="2627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91680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23928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148064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80312" y="34917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7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59632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627784" y="44998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9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9158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28396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644008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99592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01216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13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372200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740352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rgbClr val="000000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rgbClr val="000000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736</Words>
  <Application>Microsoft Office PowerPoint</Application>
  <PresentationFormat>如螢幕大小 (4:3)</PresentationFormat>
  <Paragraphs>675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1_Edge</vt:lpstr>
      <vt:lpstr>Office 佈景主題</vt:lpstr>
      <vt:lpstr>Building a Heap Bottom Up Illustrated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Büchi Complementation</dc:title>
  <dc:creator>tsay</dc:creator>
  <cp:lastModifiedBy>Yih-Kuen Tsay</cp:lastModifiedBy>
  <cp:revision>480</cp:revision>
  <dcterms:created xsi:type="dcterms:W3CDTF">2009-06-21T02:54:00Z</dcterms:created>
  <dcterms:modified xsi:type="dcterms:W3CDTF">2012-04-08T08:10:17Z</dcterms:modified>
</cp:coreProperties>
</file>