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4"/>
  </p:notesMasterIdLst>
  <p:handoutMasterIdLst>
    <p:handoutMasterId r:id="rId15"/>
  </p:handoutMasterIdLst>
  <p:sldIdLst>
    <p:sldId id="340" r:id="rId3"/>
    <p:sldId id="354" r:id="rId4"/>
    <p:sldId id="363" r:id="rId5"/>
    <p:sldId id="364" r:id="rId6"/>
    <p:sldId id="365" r:id="rId7"/>
    <p:sldId id="366" r:id="rId8"/>
    <p:sldId id="367" r:id="rId9"/>
    <p:sldId id="369" r:id="rId10"/>
    <p:sldId id="370" r:id="rId11"/>
    <p:sldId id="371" r:id="rId12"/>
    <p:sldId id="372" r:id="rId13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30" autoAdjust="0"/>
  </p:normalViewPr>
  <p:slideViewPr>
    <p:cSldViewPr>
      <p:cViewPr>
        <p:scale>
          <a:sx n="60" d="100"/>
          <a:sy n="60" d="100"/>
        </p:scale>
        <p:origin x="-63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fld id="{30B0BA80-867D-495D-A2A5-DE736D988FD1}" type="datetimeFigureOut">
              <a:rPr lang="zh-TW" altLang="en-US" smtClean="0"/>
              <a:pPr/>
              <a:t>2012/4/8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C5016A92-CA56-4516-AD95-8492D9A6F0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906FD2B2-1F63-47DE-812F-31F51145E81B}" type="datetimeFigureOut">
              <a:rPr lang="zh-TW" altLang="en-US" smtClean="0"/>
              <a:pPr/>
              <a:t>2012/4/8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3174" tIns="46587" rIns="93174" bIns="4658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C9BDA2D7-307D-4608-850F-618728A36A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611560" y="3784600"/>
            <a:ext cx="7881565" cy="444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330008" cy="1760984"/>
          </a:xfrm>
        </p:spPr>
        <p:txBody>
          <a:bodyPr/>
          <a:lstStyle>
            <a:lvl1pPr algn="ctr">
              <a:defRPr sz="5000"/>
            </a:lvl1pPr>
          </a:lstStyle>
          <a:p>
            <a:r>
              <a:rPr lang="en-US" altLang="zh-TW" dirty="0" err="1"/>
              <a:t>按一下以編輯母片標題樣式</a:t>
            </a:r>
            <a:endParaRPr lang="en-US" altLang="zh-TW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168" y="4149080"/>
            <a:ext cx="6553200" cy="209932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altLang="zh-TW" dirty="0" err="1"/>
              <a:t>按一下以編輯母片副標題樣式</a:t>
            </a:r>
            <a:endParaRPr lang="en-US" altLang="zh-TW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50" y="6557963"/>
            <a:ext cx="450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199550" y="6588000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 11</a:t>
            </a:r>
            <a:endParaRPr lang="zh-TW" altLang="en-US" sz="1200" dirty="0"/>
          </a:p>
        </p:txBody>
      </p:sp>
      <p:grpSp>
        <p:nvGrpSpPr>
          <p:cNvPr id="2" name="群組 13"/>
          <p:cNvGrpSpPr/>
          <p:nvPr userDrawn="1"/>
        </p:nvGrpSpPr>
        <p:grpSpPr>
          <a:xfrm>
            <a:off x="6394450" y="785794"/>
            <a:ext cx="2286000" cy="366712"/>
            <a:chOff x="6394450" y="847710"/>
            <a:chExt cx="2286000" cy="366712"/>
          </a:xfrm>
        </p:grpSpPr>
        <p:sp>
          <p:nvSpPr>
            <p:cNvPr id="12" name="Text Box 9"/>
            <p:cNvSpPr txBox="1">
              <a:spLocks noChangeArrowheads="1"/>
            </p:cNvSpPr>
            <p:nvPr userDrawn="1"/>
          </p:nvSpPr>
          <p:spPr bwMode="auto">
            <a:xfrm>
              <a:off x="6394450" y="847710"/>
              <a:ext cx="2286000" cy="366712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TW" dirty="0"/>
                <a:t>SVVRL  @  IM.NTU</a:t>
              </a:r>
            </a:p>
          </p:txBody>
        </p:sp>
        <p:pic>
          <p:nvPicPr>
            <p:cNvPr id="13" name="Picture 10" descr="NTU_Logo_small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26000" y="8763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C3B7A0-9A05-4293-809D-331917DF30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199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199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7C70EA-210A-4B97-8403-CBFA73CFF6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36883D-96B3-4516-8DD8-4A8F664094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BA4A58-33B2-45AA-AED9-A5A5E89C30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207B9D-6361-4CA1-B643-002354BF2A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1B998F-952A-4FC2-8074-713ED7FB8F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8E6BE2-BF97-414A-A987-278B92ABFC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F1512E-D9EC-42F1-A625-7D195B30F3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C653B-7227-43A7-8823-A2F551763E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50" y="6557963"/>
            <a:ext cx="450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13A34-AFE8-4E23-BFAA-59C4D71AE4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5BDAC-F5B1-468D-8578-2803192DF5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0950"/>
            <a:ext cx="82296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 smtClean="0"/>
              <a:t>按一下以編輯母片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第二層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第三層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第四層</a:t>
            </a:r>
            <a:endParaRPr lang="en-US" altLang="zh-TW" dirty="0" smtClean="0"/>
          </a:p>
          <a:p>
            <a:pPr lvl="4"/>
            <a:r>
              <a:rPr lang="en-US" altLang="zh-TW" dirty="0" err="1" smtClean="0"/>
              <a:t>第五層</a:t>
            </a:r>
            <a:endParaRPr lang="en-US" altLang="zh-TW" dirty="0" smtClean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257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488" y="6553200"/>
            <a:ext cx="4914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50" y="6557963"/>
            <a:ext cx="450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976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38150" y="6553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群組 11"/>
          <p:cNvGrpSpPr/>
          <p:nvPr userDrawn="1"/>
        </p:nvGrpSpPr>
        <p:grpSpPr>
          <a:xfrm>
            <a:off x="6858000" y="14288"/>
            <a:ext cx="2286000" cy="366712"/>
            <a:chOff x="6858000" y="14288"/>
            <a:chExt cx="2286000" cy="366712"/>
          </a:xfrm>
        </p:grpSpPr>
        <p:sp>
          <p:nvSpPr>
            <p:cNvPr id="197641" name="Text Box 9"/>
            <p:cNvSpPr txBox="1">
              <a:spLocks noChangeArrowheads="1"/>
            </p:cNvSpPr>
            <p:nvPr userDrawn="1"/>
          </p:nvSpPr>
          <p:spPr bwMode="auto">
            <a:xfrm>
              <a:off x="6858000" y="14288"/>
              <a:ext cx="2286000" cy="366712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TW" dirty="0" smtClean="0"/>
                <a:t>SVVRL  </a:t>
              </a:r>
              <a:r>
                <a:rPr lang="en-US" altLang="zh-TW" dirty="0"/>
                <a:t>@  IM.NTU</a:t>
              </a:r>
            </a:p>
          </p:txBody>
        </p:sp>
        <p:pic>
          <p:nvPicPr>
            <p:cNvPr id="23562" name="Picture 10" descr="NTU_Logo_small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786710" y="50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文字方塊 10"/>
          <p:cNvSpPr txBox="1"/>
          <p:nvPr userDrawn="1"/>
        </p:nvSpPr>
        <p:spPr>
          <a:xfrm>
            <a:off x="8199550" y="6588000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 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Heapsort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1524000"/>
            <a:ext cx="7776864" cy="1760984"/>
          </a:xfrm>
        </p:spPr>
        <p:txBody>
          <a:bodyPr/>
          <a:lstStyle/>
          <a:p>
            <a:r>
              <a:rPr lang="en-US" altLang="zh-TW" sz="5400" dirty="0" err="1" smtClean="0"/>
              <a:t>Heapsort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i="1" dirty="0" smtClean="0"/>
              <a:t>Illustrated</a:t>
            </a:r>
            <a:endParaRPr lang="zh-TW" altLang="en-US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Yih-Kuen Tsay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Dept. of Information Management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National Taiwan University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Heapsort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chemeClr val="bg1">
              <a:alpha val="40000"/>
            </a:scheme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rgbClr val="000000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rgbClr val="000000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7576</TotalTime>
  <Words>692</Words>
  <Application>Microsoft Office PowerPoint</Application>
  <PresentationFormat>如螢幕大小 (4:3)</PresentationFormat>
  <Paragraphs>675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1_Edge</vt:lpstr>
      <vt:lpstr>Office 佈景主題</vt:lpstr>
      <vt:lpstr>Heapsort Illustrated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Büchi Complementation</dc:title>
  <dc:creator>tsay</dc:creator>
  <cp:lastModifiedBy>Yih-Kuen Tsay</cp:lastModifiedBy>
  <cp:revision>482</cp:revision>
  <dcterms:created xsi:type="dcterms:W3CDTF">2009-06-21T02:54:00Z</dcterms:created>
  <dcterms:modified xsi:type="dcterms:W3CDTF">2012-04-08T08:43:07Z</dcterms:modified>
</cp:coreProperties>
</file>