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5455" autoAdjust="0"/>
  </p:normalViewPr>
  <p:slideViewPr>
    <p:cSldViewPr>
      <p:cViewPr varScale="1">
        <p:scale>
          <a:sx n="159" d="100"/>
          <a:sy n="159" d="100"/>
        </p:scale>
        <p:origin x="1828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eiba.ntu.edu.tw/course/35d27d/content/28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Programming Assignment </a:t>
            </a:r>
            <a:r>
              <a:rPr lang="en-US" altLang="zh-TW" dirty="0" smtClean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</a:t>
            </a:r>
            <a:r>
              <a:rPr lang="en-US" altLang="zh-TW" sz="1400" dirty="0" smtClean="0">
                <a:hlinkClick r:id="rId2"/>
              </a:rPr>
              <a:t>ceiba.ntu.edu.tw/course/35d27d/content/28.txt</a:t>
            </a:r>
            <a:r>
              <a:rPr lang="en-US" altLang="zh-TW" sz="1400" dirty="0" smtClean="0"/>
              <a:t> )</a:t>
            </a:r>
            <a:r>
              <a:rPr lang="en-US" altLang="zh-TW" sz="1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 smtClean="0"/>
              <a:t>Please zip and submit </a:t>
            </a:r>
            <a:r>
              <a:rPr lang="en-US" altLang="zh-TW" sz="2000" b="1" baseline="30000" dirty="0" smtClean="0"/>
              <a:t>1.</a:t>
            </a:r>
            <a:r>
              <a:rPr lang="en-US" altLang="zh-TW" sz="2000" b="1" dirty="0" smtClean="0"/>
              <a:t>the result of document 1, </a:t>
            </a:r>
            <a:r>
              <a:rPr lang="en-US" altLang="zh-TW" sz="2000" b="1" baseline="30000" dirty="0" smtClean="0"/>
              <a:t>2.</a:t>
            </a:r>
            <a:r>
              <a:rPr lang="en-US" altLang="zh-TW" sz="2000" b="1" dirty="0" smtClean="0"/>
              <a:t>the source code, and </a:t>
            </a:r>
            <a:r>
              <a:rPr lang="en-US" altLang="zh-TW" sz="2000" b="1" baseline="30000" dirty="0" smtClean="0"/>
              <a:t>3.</a:t>
            </a:r>
            <a:r>
              <a:rPr lang="en-US" altLang="zh-TW" sz="2000" b="1" dirty="0" smtClean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2 weeks to complete, that </a:t>
            </a:r>
            <a:r>
              <a:rPr lang="en-US" altLang="zh-TW" sz="1800" smtClean="0"/>
              <a:t>is </a:t>
            </a:r>
            <a:r>
              <a:rPr lang="en-US" altLang="zh-TW" sz="1800" b="1" smtClean="0">
                <a:solidFill>
                  <a:srgbClr val="FF0000"/>
                </a:solidFill>
              </a:rPr>
              <a:t>2019/10/1</a:t>
            </a:r>
            <a:r>
              <a:rPr lang="en-US" altLang="zh-TW" sz="1800" smtClean="0"/>
              <a:t>.</a:t>
            </a: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15856</TotalTime>
  <Words>81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1222</cp:revision>
  <cp:lastPrinted>1601-01-01T00:00:00Z</cp:lastPrinted>
  <dcterms:created xsi:type="dcterms:W3CDTF">2002-09-18T16:13:07Z</dcterms:created>
  <dcterms:modified xsi:type="dcterms:W3CDTF">2019-09-18T03:52:12Z</dcterms:modified>
</cp:coreProperties>
</file>