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4" autoAdjust="0"/>
    <p:restoredTop sz="91512" autoAdjust="0"/>
  </p:normalViewPr>
  <p:slideViewPr>
    <p:cSldViewPr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1d2744/hw/IRTM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Write a program to convert a set of documents into </a:t>
            </a:r>
            <a:r>
              <a:rPr lang="en-US" altLang="zh-TW" sz="2400" dirty="0" err="1"/>
              <a:t>tf-idf</a:t>
            </a:r>
            <a:r>
              <a:rPr lang="en-US" altLang="zh-TW" sz="2400" dirty="0"/>
              <a:t> vectors.</a:t>
            </a:r>
          </a:p>
          <a:p>
            <a:pPr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1095 news documents 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800" dirty="0"/>
              <a:t>	      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3"/>
              </a:rPr>
              <a:t>https://ceiba.ntu.edu.tw/course/1d2744/hw/IRTM.zip</a:t>
            </a:r>
            <a:r>
              <a:rPr lang="en-US" altLang="zh-TW" sz="1400" dirty="0"/>
              <a:t>  )</a:t>
            </a:r>
            <a:endParaRPr lang="en-US" altLang="zh-TW" sz="1800" dirty="0"/>
          </a:p>
          <a:p>
            <a:pPr lvl="2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/>
              <a:t>Construct a dictionary </a:t>
            </a:r>
            <a:r>
              <a:rPr lang="en-US" altLang="zh-TW" sz="2000" dirty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Save your dictionary as a txt file </a:t>
            </a:r>
            <a:r>
              <a:rPr lang="en-US" altLang="zh-TW" sz="1600" dirty="0"/>
              <a:t>(dictionary.txt)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term           </a:t>
            </a:r>
            <a:r>
              <a:rPr lang="en-US" altLang="zh-TW" sz="1600" dirty="0" err="1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Apple          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Basketball   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/>
              <a:t>Transfer </a:t>
            </a:r>
            <a:r>
              <a:rPr lang="en-US" altLang="zh-TW" sz="2000" dirty="0">
                <a:solidFill>
                  <a:srgbClr val="FF0000"/>
                </a:solidFill>
              </a:rPr>
              <a:t>each document </a:t>
            </a:r>
            <a:r>
              <a:rPr lang="en-US" altLang="zh-TW" sz="2000" dirty="0"/>
              <a:t>into a </a:t>
            </a:r>
            <a:r>
              <a:rPr lang="en-US" altLang="zh-TW" sz="2000" b="1" dirty="0" err="1">
                <a:solidFill>
                  <a:srgbClr val="FF0000"/>
                </a:solidFill>
              </a:rPr>
              <a:t>tf-idf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>
                <a:solidFill>
                  <a:srgbClr val="FF0000"/>
                </a:solidFill>
              </a:rPr>
              <a:t>unit</a:t>
            </a:r>
            <a:r>
              <a:rPr lang="en-US" altLang="zh-TW" sz="2000" b="1" dirty="0">
                <a:solidFill>
                  <a:srgbClr val="FF0000"/>
                </a:solidFill>
              </a:rPr>
              <a:t> vector</a:t>
            </a:r>
            <a:r>
              <a:rPr lang="en-US" altLang="zh-TW" sz="20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Save it as a txt file </a:t>
            </a:r>
            <a:r>
              <a:rPr lang="en-US" altLang="zh-TW" sz="1400" dirty="0"/>
              <a:t>(DocID.txt)</a:t>
            </a:r>
            <a:r>
              <a:rPr lang="en-US" altLang="zh-TW" sz="18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1000" b="1" dirty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/>
              <a:t>Write a function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/>
              <a:t> which loads the </a:t>
            </a:r>
            <a:r>
              <a:rPr lang="en-US" altLang="zh-TW" sz="2000" dirty="0" err="1"/>
              <a:t>tf-idf</a:t>
            </a:r>
            <a:r>
              <a:rPr lang="en-US" altLang="zh-TW" sz="2000" dirty="0"/>
              <a:t> vectors of documents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/>
              <a:t> and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your dictionary,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vector file of document 1,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source code, and </a:t>
            </a:r>
            <a:r>
              <a:rPr lang="en-US" altLang="zh-TW" sz="2000" b="1" baseline="30000" dirty="0"/>
              <a:t>4.</a:t>
            </a:r>
            <a:r>
              <a:rPr lang="en-US" altLang="zh-TW" sz="2000" b="1" dirty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2019/10/22</a:t>
            </a:r>
            <a:r>
              <a:rPr lang="en-US" altLang="zh-TW" sz="1800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 </a:t>
            </a:r>
            <a:r>
              <a:rPr lang="en-US" altLang="zh-TW" sz="1600" dirty="0" err="1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2             0.731</a:t>
            </a:r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   0.218</a:t>
            </a:r>
          </a:p>
          <a:p>
            <a:pPr marL="457200" indent="-457200"/>
            <a:r>
              <a:rPr lang="en-US" altLang="zh-TW" sz="1600" dirty="0"/>
              <a:t>22            0.014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15277</TotalTime>
  <Words>174</Words>
  <Application>Microsoft Macintosh PowerPoint</Application>
  <PresentationFormat>如螢幕大小 (4:3)</PresentationFormat>
  <Paragraphs>41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新細明體</vt:lpstr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Microsoft Office 使用者</cp:lastModifiedBy>
  <cp:revision>1260</cp:revision>
  <cp:lastPrinted>1601-01-01T00:00:00Z</cp:lastPrinted>
  <dcterms:created xsi:type="dcterms:W3CDTF">2002-09-18T16:13:07Z</dcterms:created>
  <dcterms:modified xsi:type="dcterms:W3CDTF">2019-10-08T02:23:36Z</dcterms:modified>
</cp:coreProperties>
</file>