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520" r:id="rId2"/>
    <p:sldId id="514" r:id="rId3"/>
    <p:sldId id="528" r:id="rId4"/>
    <p:sldId id="531" r:id="rId5"/>
    <p:sldId id="532" r:id="rId6"/>
    <p:sldId id="533" r:id="rId7"/>
    <p:sldId id="534" r:id="rId8"/>
    <p:sldId id="535" r:id="rId9"/>
    <p:sldId id="572" r:id="rId10"/>
    <p:sldId id="573" r:id="rId11"/>
    <p:sldId id="574" r:id="rId12"/>
    <p:sldId id="57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8" r:id="rId23"/>
    <p:sldId id="549" r:id="rId24"/>
    <p:sldId id="550" r:id="rId25"/>
    <p:sldId id="545" r:id="rId26"/>
    <p:sldId id="546" r:id="rId27"/>
    <p:sldId id="547" r:id="rId28"/>
    <p:sldId id="551" r:id="rId29"/>
    <p:sldId id="556" r:id="rId30"/>
    <p:sldId id="557" r:id="rId31"/>
    <p:sldId id="558" r:id="rId32"/>
    <p:sldId id="567" r:id="rId33"/>
    <p:sldId id="568" r:id="rId34"/>
    <p:sldId id="569" r:id="rId35"/>
    <p:sldId id="570" r:id="rId36"/>
    <p:sldId id="571" r:id="rId37"/>
    <p:sldId id="562" r:id="rId38"/>
    <p:sldId id="563" r:id="rId39"/>
    <p:sldId id="564" r:id="rId40"/>
    <p:sldId id="565" r:id="rId41"/>
    <p:sldId id="56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EC"/>
    <a:srgbClr val="F9FCE4"/>
    <a:srgbClr val="F4F3EB"/>
    <a:srgbClr val="F0EEEB"/>
    <a:srgbClr val="777777"/>
    <a:srgbClr val="FF0000"/>
    <a:srgbClr val="FFCC6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2" autoAdjust="0"/>
    <p:restoredTop sz="91975" autoAdjust="0"/>
  </p:normalViewPr>
  <p:slideViewPr>
    <p:cSldViewPr>
      <p:cViewPr>
        <p:scale>
          <a:sx n="113" d="100"/>
          <a:sy n="113" d="100"/>
        </p:scale>
        <p:origin x="160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8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16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altLang="en-US"/>
              <a:t>Combined Measures</a:t>
            </a:r>
          </a:p>
        </c:rich>
      </c:tx>
      <c:layout>
        <c:manualLayout>
          <c:xMode val="edge"/>
          <c:yMode val="edge"/>
          <c:x val="0.31250000000000056"/>
          <c:y val="1.9138755980861243E-2"/>
        </c:manualLayout>
      </c:layout>
      <c:overlay val="0"/>
      <c:spPr>
        <a:noFill/>
        <a:ln w="31268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5"/>
          <c:y val="0.23923444976076608"/>
          <c:w val="0.49687500000000062"/>
          <c:h val="0.4736842105263157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Sheet1!$F$4</c:f>
              <c:strCache>
                <c:ptCount val="1"/>
                <c:pt idx="0">
                  <c:v>Minimum</c:v>
                </c:pt>
              </c:strCache>
            </c:strRef>
          </c:tx>
          <c:spPr>
            <a:ln w="31268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Sheet1!$D$5:$D$105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Sheet1!$F$5:$F$105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70</c:v>
                </c:pt>
                <c:pt idx="72">
                  <c:v>70</c:v>
                </c:pt>
                <c:pt idx="73">
                  <c:v>70</c:v>
                </c:pt>
                <c:pt idx="74">
                  <c:v>70</c:v>
                </c:pt>
                <c:pt idx="75">
                  <c:v>70</c:v>
                </c:pt>
                <c:pt idx="76">
                  <c:v>70</c:v>
                </c:pt>
                <c:pt idx="77">
                  <c:v>70</c:v>
                </c:pt>
                <c:pt idx="78">
                  <c:v>70</c:v>
                </c:pt>
                <c:pt idx="79">
                  <c:v>70</c:v>
                </c:pt>
                <c:pt idx="80">
                  <c:v>70</c:v>
                </c:pt>
                <c:pt idx="81">
                  <c:v>70</c:v>
                </c:pt>
                <c:pt idx="82">
                  <c:v>70</c:v>
                </c:pt>
                <c:pt idx="83">
                  <c:v>70</c:v>
                </c:pt>
                <c:pt idx="84">
                  <c:v>70</c:v>
                </c:pt>
                <c:pt idx="85">
                  <c:v>70</c:v>
                </c:pt>
                <c:pt idx="86">
                  <c:v>70</c:v>
                </c:pt>
                <c:pt idx="87">
                  <c:v>70</c:v>
                </c:pt>
                <c:pt idx="88">
                  <c:v>70</c:v>
                </c:pt>
                <c:pt idx="89">
                  <c:v>70</c:v>
                </c:pt>
                <c:pt idx="90">
                  <c:v>70</c:v>
                </c:pt>
                <c:pt idx="91">
                  <c:v>70</c:v>
                </c:pt>
                <c:pt idx="92">
                  <c:v>70</c:v>
                </c:pt>
                <c:pt idx="93">
                  <c:v>70</c:v>
                </c:pt>
                <c:pt idx="94">
                  <c:v>70</c:v>
                </c:pt>
                <c:pt idx="95">
                  <c:v>70</c:v>
                </c:pt>
                <c:pt idx="96">
                  <c:v>70</c:v>
                </c:pt>
                <c:pt idx="97">
                  <c:v>70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49-4447-B4B3-3007C3595232}"/>
            </c:ext>
          </c:extLst>
        </c:ser>
        <c:ser>
          <c:idx val="1"/>
          <c:order val="1"/>
          <c:tx>
            <c:strRef>
              <c:f>Sheet1!$G$4</c:f>
              <c:strCache>
                <c:ptCount val="1"/>
                <c:pt idx="0">
                  <c:v>Maximum</c:v>
                </c:pt>
              </c:strCache>
            </c:strRef>
          </c:tx>
          <c:spPr>
            <a:ln w="31268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Sheet1!$D$5:$D$105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Sheet1!$G$5:$G$105</c:f>
              <c:numCache>
                <c:formatCode>General</c:formatCode>
                <c:ptCount val="101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  <c:pt idx="24">
                  <c:v>70</c:v>
                </c:pt>
                <c:pt idx="25">
                  <c:v>70</c:v>
                </c:pt>
                <c:pt idx="26">
                  <c:v>70</c:v>
                </c:pt>
                <c:pt idx="27">
                  <c:v>70</c:v>
                </c:pt>
                <c:pt idx="28">
                  <c:v>70</c:v>
                </c:pt>
                <c:pt idx="29">
                  <c:v>70</c:v>
                </c:pt>
                <c:pt idx="30">
                  <c:v>70</c:v>
                </c:pt>
                <c:pt idx="31">
                  <c:v>70</c:v>
                </c:pt>
                <c:pt idx="32">
                  <c:v>70</c:v>
                </c:pt>
                <c:pt idx="33">
                  <c:v>70</c:v>
                </c:pt>
                <c:pt idx="34">
                  <c:v>70</c:v>
                </c:pt>
                <c:pt idx="35">
                  <c:v>70</c:v>
                </c:pt>
                <c:pt idx="36">
                  <c:v>70</c:v>
                </c:pt>
                <c:pt idx="37">
                  <c:v>70</c:v>
                </c:pt>
                <c:pt idx="38">
                  <c:v>70</c:v>
                </c:pt>
                <c:pt idx="39">
                  <c:v>70</c:v>
                </c:pt>
                <c:pt idx="40">
                  <c:v>70</c:v>
                </c:pt>
                <c:pt idx="41">
                  <c:v>70</c:v>
                </c:pt>
                <c:pt idx="42">
                  <c:v>70</c:v>
                </c:pt>
                <c:pt idx="43">
                  <c:v>70</c:v>
                </c:pt>
                <c:pt idx="44">
                  <c:v>70</c:v>
                </c:pt>
                <c:pt idx="45">
                  <c:v>70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70</c:v>
                </c:pt>
                <c:pt idx="50">
                  <c:v>70</c:v>
                </c:pt>
                <c:pt idx="51">
                  <c:v>70</c:v>
                </c:pt>
                <c:pt idx="52">
                  <c:v>70</c:v>
                </c:pt>
                <c:pt idx="53">
                  <c:v>70</c:v>
                </c:pt>
                <c:pt idx="54">
                  <c:v>70</c:v>
                </c:pt>
                <c:pt idx="55">
                  <c:v>70</c:v>
                </c:pt>
                <c:pt idx="56">
                  <c:v>70</c:v>
                </c:pt>
                <c:pt idx="57">
                  <c:v>70</c:v>
                </c:pt>
                <c:pt idx="58">
                  <c:v>70</c:v>
                </c:pt>
                <c:pt idx="59">
                  <c:v>70</c:v>
                </c:pt>
                <c:pt idx="60">
                  <c:v>70</c:v>
                </c:pt>
                <c:pt idx="61">
                  <c:v>70</c:v>
                </c:pt>
                <c:pt idx="62">
                  <c:v>70</c:v>
                </c:pt>
                <c:pt idx="63">
                  <c:v>70</c:v>
                </c:pt>
                <c:pt idx="64">
                  <c:v>70</c:v>
                </c:pt>
                <c:pt idx="65">
                  <c:v>70</c:v>
                </c:pt>
                <c:pt idx="66">
                  <c:v>70</c:v>
                </c:pt>
                <c:pt idx="67">
                  <c:v>70</c:v>
                </c:pt>
                <c:pt idx="68">
                  <c:v>70</c:v>
                </c:pt>
                <c:pt idx="69">
                  <c:v>70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49-4447-B4B3-3007C3595232}"/>
            </c:ext>
          </c:extLst>
        </c:ser>
        <c:ser>
          <c:idx val="2"/>
          <c:order val="2"/>
          <c:tx>
            <c:strRef>
              <c:f>Sheet1!$H$4</c:f>
              <c:strCache>
                <c:ptCount val="1"/>
                <c:pt idx="0">
                  <c:v>Arithmetic</c:v>
                </c:pt>
              </c:strCache>
            </c:strRef>
          </c:tx>
          <c:spPr>
            <a:ln w="31268">
              <a:solidFill>
                <a:srgbClr val="00FF00"/>
              </a:solidFill>
              <a:prstDash val="solid"/>
            </a:ln>
          </c:spPr>
          <c:marker>
            <c:symbol val="none"/>
          </c:marker>
          <c:xVal>
            <c:numRef>
              <c:f>Sheet1!$D$5:$D$105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Sheet1!$H$5:$H$105</c:f>
              <c:numCache>
                <c:formatCode>General</c:formatCode>
                <c:ptCount val="101"/>
                <c:pt idx="0">
                  <c:v>35</c:v>
                </c:pt>
                <c:pt idx="1">
                  <c:v>35.5</c:v>
                </c:pt>
                <c:pt idx="2">
                  <c:v>36</c:v>
                </c:pt>
                <c:pt idx="3">
                  <c:v>36.5</c:v>
                </c:pt>
                <c:pt idx="4">
                  <c:v>37</c:v>
                </c:pt>
                <c:pt idx="5">
                  <c:v>37.5</c:v>
                </c:pt>
                <c:pt idx="6">
                  <c:v>38</c:v>
                </c:pt>
                <c:pt idx="7">
                  <c:v>38.5</c:v>
                </c:pt>
                <c:pt idx="8">
                  <c:v>39</c:v>
                </c:pt>
                <c:pt idx="9">
                  <c:v>39.5</c:v>
                </c:pt>
                <c:pt idx="10">
                  <c:v>40</c:v>
                </c:pt>
                <c:pt idx="11">
                  <c:v>40.5</c:v>
                </c:pt>
                <c:pt idx="12">
                  <c:v>41</c:v>
                </c:pt>
                <c:pt idx="13">
                  <c:v>41.5</c:v>
                </c:pt>
                <c:pt idx="14">
                  <c:v>42</c:v>
                </c:pt>
                <c:pt idx="15">
                  <c:v>42.5</c:v>
                </c:pt>
                <c:pt idx="16">
                  <c:v>43</c:v>
                </c:pt>
                <c:pt idx="17">
                  <c:v>43.5</c:v>
                </c:pt>
                <c:pt idx="18">
                  <c:v>44</c:v>
                </c:pt>
                <c:pt idx="19">
                  <c:v>44.5</c:v>
                </c:pt>
                <c:pt idx="20">
                  <c:v>45</c:v>
                </c:pt>
                <c:pt idx="21">
                  <c:v>45.5</c:v>
                </c:pt>
                <c:pt idx="22">
                  <c:v>46</c:v>
                </c:pt>
                <c:pt idx="23">
                  <c:v>46.5</c:v>
                </c:pt>
                <c:pt idx="24">
                  <c:v>47</c:v>
                </c:pt>
                <c:pt idx="25">
                  <c:v>47.5</c:v>
                </c:pt>
                <c:pt idx="26">
                  <c:v>48</c:v>
                </c:pt>
                <c:pt idx="27">
                  <c:v>48.5</c:v>
                </c:pt>
                <c:pt idx="28">
                  <c:v>49</c:v>
                </c:pt>
                <c:pt idx="29">
                  <c:v>49.5</c:v>
                </c:pt>
                <c:pt idx="30">
                  <c:v>50</c:v>
                </c:pt>
                <c:pt idx="31">
                  <c:v>50.5</c:v>
                </c:pt>
                <c:pt idx="32">
                  <c:v>51</c:v>
                </c:pt>
                <c:pt idx="33">
                  <c:v>51.5</c:v>
                </c:pt>
                <c:pt idx="34">
                  <c:v>52</c:v>
                </c:pt>
                <c:pt idx="35">
                  <c:v>52.5</c:v>
                </c:pt>
                <c:pt idx="36">
                  <c:v>53</c:v>
                </c:pt>
                <c:pt idx="37">
                  <c:v>53.5</c:v>
                </c:pt>
                <c:pt idx="38">
                  <c:v>54</c:v>
                </c:pt>
                <c:pt idx="39">
                  <c:v>54.5</c:v>
                </c:pt>
                <c:pt idx="40">
                  <c:v>55</c:v>
                </c:pt>
                <c:pt idx="41">
                  <c:v>55.5</c:v>
                </c:pt>
                <c:pt idx="42">
                  <c:v>56</c:v>
                </c:pt>
                <c:pt idx="43">
                  <c:v>56.5</c:v>
                </c:pt>
                <c:pt idx="44">
                  <c:v>57</c:v>
                </c:pt>
                <c:pt idx="45">
                  <c:v>57.5</c:v>
                </c:pt>
                <c:pt idx="46">
                  <c:v>58</c:v>
                </c:pt>
                <c:pt idx="47">
                  <c:v>58.5</c:v>
                </c:pt>
                <c:pt idx="48">
                  <c:v>59</c:v>
                </c:pt>
                <c:pt idx="49">
                  <c:v>59.5</c:v>
                </c:pt>
                <c:pt idx="50">
                  <c:v>60</c:v>
                </c:pt>
                <c:pt idx="51">
                  <c:v>60.5</c:v>
                </c:pt>
                <c:pt idx="52">
                  <c:v>61</c:v>
                </c:pt>
                <c:pt idx="53">
                  <c:v>61.5</c:v>
                </c:pt>
                <c:pt idx="54">
                  <c:v>62</c:v>
                </c:pt>
                <c:pt idx="55">
                  <c:v>62.5</c:v>
                </c:pt>
                <c:pt idx="56">
                  <c:v>63</c:v>
                </c:pt>
                <c:pt idx="57">
                  <c:v>63.5</c:v>
                </c:pt>
                <c:pt idx="58">
                  <c:v>64</c:v>
                </c:pt>
                <c:pt idx="59">
                  <c:v>64.5</c:v>
                </c:pt>
                <c:pt idx="60">
                  <c:v>65</c:v>
                </c:pt>
                <c:pt idx="61">
                  <c:v>65.5</c:v>
                </c:pt>
                <c:pt idx="62">
                  <c:v>66</c:v>
                </c:pt>
                <c:pt idx="63">
                  <c:v>66.5</c:v>
                </c:pt>
                <c:pt idx="64">
                  <c:v>67</c:v>
                </c:pt>
                <c:pt idx="65">
                  <c:v>67.5</c:v>
                </c:pt>
                <c:pt idx="66">
                  <c:v>68</c:v>
                </c:pt>
                <c:pt idx="67">
                  <c:v>68.5</c:v>
                </c:pt>
                <c:pt idx="68">
                  <c:v>69</c:v>
                </c:pt>
                <c:pt idx="69">
                  <c:v>69.5</c:v>
                </c:pt>
                <c:pt idx="70">
                  <c:v>70</c:v>
                </c:pt>
                <c:pt idx="71">
                  <c:v>70.5</c:v>
                </c:pt>
                <c:pt idx="72">
                  <c:v>71</c:v>
                </c:pt>
                <c:pt idx="73">
                  <c:v>71.5</c:v>
                </c:pt>
                <c:pt idx="74">
                  <c:v>72</c:v>
                </c:pt>
                <c:pt idx="75">
                  <c:v>72.5</c:v>
                </c:pt>
                <c:pt idx="76">
                  <c:v>73</c:v>
                </c:pt>
                <c:pt idx="77">
                  <c:v>73.5</c:v>
                </c:pt>
                <c:pt idx="78">
                  <c:v>74</c:v>
                </c:pt>
                <c:pt idx="79">
                  <c:v>74.5</c:v>
                </c:pt>
                <c:pt idx="80">
                  <c:v>75</c:v>
                </c:pt>
                <c:pt idx="81">
                  <c:v>75.5</c:v>
                </c:pt>
                <c:pt idx="82">
                  <c:v>76</c:v>
                </c:pt>
                <c:pt idx="83">
                  <c:v>76.5</c:v>
                </c:pt>
                <c:pt idx="84">
                  <c:v>77</c:v>
                </c:pt>
                <c:pt idx="85">
                  <c:v>77.5</c:v>
                </c:pt>
                <c:pt idx="86">
                  <c:v>78</c:v>
                </c:pt>
                <c:pt idx="87">
                  <c:v>78.5</c:v>
                </c:pt>
                <c:pt idx="88">
                  <c:v>79</c:v>
                </c:pt>
                <c:pt idx="89">
                  <c:v>79.5</c:v>
                </c:pt>
                <c:pt idx="90">
                  <c:v>80</c:v>
                </c:pt>
                <c:pt idx="91">
                  <c:v>80.5</c:v>
                </c:pt>
                <c:pt idx="92">
                  <c:v>81</c:v>
                </c:pt>
                <c:pt idx="93">
                  <c:v>81.5</c:v>
                </c:pt>
                <c:pt idx="94">
                  <c:v>82</c:v>
                </c:pt>
                <c:pt idx="95">
                  <c:v>82.5</c:v>
                </c:pt>
                <c:pt idx="96">
                  <c:v>83</c:v>
                </c:pt>
                <c:pt idx="97">
                  <c:v>83.5</c:v>
                </c:pt>
                <c:pt idx="98">
                  <c:v>84</c:v>
                </c:pt>
                <c:pt idx="99">
                  <c:v>84.5</c:v>
                </c:pt>
                <c:pt idx="100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649-4447-B4B3-3007C3595232}"/>
            </c:ext>
          </c:extLst>
        </c:ser>
        <c:ser>
          <c:idx val="3"/>
          <c:order val="3"/>
          <c:tx>
            <c:strRef>
              <c:f>Sheet1!$I$4</c:f>
              <c:strCache>
                <c:ptCount val="1"/>
                <c:pt idx="0">
                  <c:v>Geometric</c:v>
                </c:pt>
              </c:strCache>
            </c:strRef>
          </c:tx>
          <c:spPr>
            <a:ln w="31268">
              <a:solidFill>
                <a:srgbClr val="00FFFF"/>
              </a:solidFill>
              <a:prstDash val="solid"/>
            </a:ln>
          </c:spPr>
          <c:marker>
            <c:symbol val="none"/>
          </c:marker>
          <c:xVal>
            <c:numRef>
              <c:f>Sheet1!$D$5:$D$105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Sheet1!$I$5:$I$105</c:f>
              <c:numCache>
                <c:formatCode>General</c:formatCode>
                <c:ptCount val="101"/>
                <c:pt idx="0">
                  <c:v>0</c:v>
                </c:pt>
                <c:pt idx="1">
                  <c:v>8.3666002653407769</c:v>
                </c:pt>
                <c:pt idx="2">
                  <c:v>11.832159566199257</c:v>
                </c:pt>
                <c:pt idx="3">
                  <c:v>14.491376746189438</c:v>
                </c:pt>
                <c:pt idx="4">
                  <c:v>16.733200530681486</c:v>
                </c:pt>
                <c:pt idx="5">
                  <c:v>18.708286933869658</c:v>
                </c:pt>
                <c:pt idx="6">
                  <c:v>20.493901531919189</c:v>
                </c:pt>
                <c:pt idx="7">
                  <c:v>22.135943621178654</c:v>
                </c:pt>
                <c:pt idx="8">
                  <c:v>23.664319132398465</c:v>
                </c:pt>
                <c:pt idx="9">
                  <c:v>25.099800796022265</c:v>
                </c:pt>
                <c:pt idx="10">
                  <c:v>26.457513110645902</c:v>
                </c:pt>
                <c:pt idx="11">
                  <c:v>27.74887385102317</c:v>
                </c:pt>
                <c:pt idx="12">
                  <c:v>28.982753492378819</c:v>
                </c:pt>
                <c:pt idx="13">
                  <c:v>30.166206257996713</c:v>
                </c:pt>
                <c:pt idx="14">
                  <c:v>31.3049516849971</c:v>
                </c:pt>
                <c:pt idx="15">
                  <c:v>32.403703492039298</c:v>
                </c:pt>
                <c:pt idx="16">
                  <c:v>33.466401061362895</c:v>
                </c:pt>
                <c:pt idx="17">
                  <c:v>34.496376621320678</c:v>
                </c:pt>
                <c:pt idx="18">
                  <c:v>35.496478698597699</c:v>
                </c:pt>
                <c:pt idx="19">
                  <c:v>36.469165057620941</c:v>
                </c:pt>
                <c:pt idx="20">
                  <c:v>37.416573867739395</c:v>
                </c:pt>
                <c:pt idx="21">
                  <c:v>38.340579025361542</c:v>
                </c:pt>
                <c:pt idx="22">
                  <c:v>39.242833740697165</c:v>
                </c:pt>
                <c:pt idx="23">
                  <c:v>40.124805295477763</c:v>
                </c:pt>
                <c:pt idx="24">
                  <c:v>40.987803063838243</c:v>
                </c:pt>
                <c:pt idx="25">
                  <c:v>41.83300132670378</c:v>
                </c:pt>
                <c:pt idx="26">
                  <c:v>42.661458015403085</c:v>
                </c:pt>
                <c:pt idx="27">
                  <c:v>43.474130238568385</c:v>
                </c:pt>
                <c:pt idx="28">
                  <c:v>44.271887242357295</c:v>
                </c:pt>
                <c:pt idx="29">
                  <c:v>45.055521304275238</c:v>
                </c:pt>
                <c:pt idx="30">
                  <c:v>45.825756949558496</c:v>
                </c:pt>
                <c:pt idx="31">
                  <c:v>46.583258795408454</c:v>
                </c:pt>
                <c:pt idx="32">
                  <c:v>47.328638264796929</c:v>
                </c:pt>
                <c:pt idx="33">
                  <c:v>48.062459362791664</c:v>
                </c:pt>
                <c:pt idx="34">
                  <c:v>48.785243670601872</c:v>
                </c:pt>
                <c:pt idx="35">
                  <c:v>49.497474683058257</c:v>
                </c:pt>
                <c:pt idx="36">
                  <c:v>50.199601592044495</c:v>
                </c:pt>
                <c:pt idx="37">
                  <c:v>50.892042599997893</c:v>
                </c:pt>
                <c:pt idx="38">
                  <c:v>51.575187832910508</c:v>
                </c:pt>
                <c:pt idx="39">
                  <c:v>52.249401910452526</c:v>
                </c:pt>
                <c:pt idx="40">
                  <c:v>52.915026221291804</c:v>
                </c:pt>
                <c:pt idx="41">
                  <c:v>53.572380943915512</c:v>
                </c:pt>
                <c:pt idx="42">
                  <c:v>54.221766846903954</c:v>
                </c:pt>
                <c:pt idx="43">
                  <c:v>54.863466897380796</c:v>
                </c:pt>
                <c:pt idx="44">
                  <c:v>55.497747702046333</c:v>
                </c:pt>
                <c:pt idx="45">
                  <c:v>56.124860801609124</c:v>
                </c:pt>
                <c:pt idx="46">
                  <c:v>56.745043836444431</c:v>
                </c:pt>
                <c:pt idx="47">
                  <c:v>57.358521598799946</c:v>
                </c:pt>
                <c:pt idx="48">
                  <c:v>57.965506984757837</c:v>
                </c:pt>
                <c:pt idx="49">
                  <c:v>58.566201857385245</c:v>
                </c:pt>
                <c:pt idx="50">
                  <c:v>59.16079783099616</c:v>
                </c:pt>
                <c:pt idx="51">
                  <c:v>59.749476985158623</c:v>
                </c:pt>
                <c:pt idx="52">
                  <c:v>60.332412515993425</c:v>
                </c:pt>
                <c:pt idx="53">
                  <c:v>60.909769331364245</c:v>
                </c:pt>
                <c:pt idx="54">
                  <c:v>61.481704595757428</c:v>
                </c:pt>
                <c:pt idx="55">
                  <c:v>62.048368229954313</c:v>
                </c:pt>
                <c:pt idx="56">
                  <c:v>62.609903369994115</c:v>
                </c:pt>
                <c:pt idx="57">
                  <c:v>63.166446789415026</c:v>
                </c:pt>
                <c:pt idx="58">
                  <c:v>63.718129288295962</c:v>
                </c:pt>
                <c:pt idx="59">
                  <c:v>64.265076052238356</c:v>
                </c:pt>
                <c:pt idx="60">
                  <c:v>64.807406984078597</c:v>
                </c:pt>
                <c:pt idx="61">
                  <c:v>65.345237010818153</c:v>
                </c:pt>
                <c:pt idx="62">
                  <c:v>65.878676368002388</c:v>
                </c:pt>
                <c:pt idx="63">
                  <c:v>66.407830863535949</c:v>
                </c:pt>
                <c:pt idx="64">
                  <c:v>66.932802122725803</c:v>
                </c:pt>
                <c:pt idx="65">
                  <c:v>67.453687816160055</c:v>
                </c:pt>
                <c:pt idx="66">
                  <c:v>67.970581871865718</c:v>
                </c:pt>
                <c:pt idx="67">
                  <c:v>68.483574673055728</c:v>
                </c:pt>
                <c:pt idx="68">
                  <c:v>68.992753242641356</c:v>
                </c:pt>
                <c:pt idx="69">
                  <c:v>69.498201415576233</c:v>
                </c:pt>
                <c:pt idx="70">
                  <c:v>70</c:v>
                </c:pt>
                <c:pt idx="71">
                  <c:v>70.498226928058429</c:v>
                </c:pt>
                <c:pt idx="72">
                  <c:v>70.992957397195383</c:v>
                </c:pt>
                <c:pt idx="73">
                  <c:v>71.484264002646213</c:v>
                </c:pt>
                <c:pt idx="74">
                  <c:v>71.972216861786308</c:v>
                </c:pt>
                <c:pt idx="75">
                  <c:v>72.456883730947197</c:v>
                </c:pt>
                <c:pt idx="76">
                  <c:v>72.938330115241698</c:v>
                </c:pt>
                <c:pt idx="77">
                  <c:v>73.416619371910869</c:v>
                </c:pt>
                <c:pt idx="78">
                  <c:v>73.891812807644499</c:v>
                </c:pt>
                <c:pt idx="79">
                  <c:v>74.363969770312991</c:v>
                </c:pt>
                <c:pt idx="80">
                  <c:v>74.833147735478818</c:v>
                </c:pt>
                <c:pt idx="81">
                  <c:v>75.299402388066781</c:v>
                </c:pt>
                <c:pt idx="82">
                  <c:v>75.762787699503249</c:v>
                </c:pt>
                <c:pt idx="83">
                  <c:v>76.223356000637978</c:v>
                </c:pt>
                <c:pt idx="84">
                  <c:v>76.681158050723084</c:v>
                </c:pt>
                <c:pt idx="85">
                  <c:v>77.136243102707553</c:v>
                </c:pt>
                <c:pt idx="86">
                  <c:v>77.588658965083283</c:v>
                </c:pt>
                <c:pt idx="87">
                  <c:v>78.038452060506543</c:v>
                </c:pt>
                <c:pt idx="88">
                  <c:v>78.485667481394501</c:v>
                </c:pt>
                <c:pt idx="89">
                  <c:v>78.930349042684298</c:v>
                </c:pt>
                <c:pt idx="90">
                  <c:v>79.372539331937688</c:v>
                </c:pt>
                <c:pt idx="91">
                  <c:v>79.812279756939589</c:v>
                </c:pt>
                <c:pt idx="92">
                  <c:v>80.249610590955527</c:v>
                </c:pt>
                <c:pt idx="93">
                  <c:v>80.684571015777209</c:v>
                </c:pt>
                <c:pt idx="94">
                  <c:v>81.117199162692984</c:v>
                </c:pt>
                <c:pt idx="95">
                  <c:v>81.547532151500448</c:v>
                </c:pt>
                <c:pt idx="96">
                  <c:v>81.975606127676627</c:v>
                </c:pt>
                <c:pt idx="97">
                  <c:v>82.401456297810697</c:v>
                </c:pt>
                <c:pt idx="98">
                  <c:v>82.825116963394578</c:v>
                </c:pt>
                <c:pt idx="99">
                  <c:v>83.246621553069645</c:v>
                </c:pt>
                <c:pt idx="100">
                  <c:v>83.666002653407489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649-4447-B4B3-3007C3595232}"/>
            </c:ext>
          </c:extLst>
        </c:ser>
        <c:ser>
          <c:idx val="4"/>
          <c:order val="4"/>
          <c:tx>
            <c:strRef>
              <c:f>Sheet1!$J$4</c:f>
              <c:strCache>
                <c:ptCount val="1"/>
                <c:pt idx="0">
                  <c:v>Harmonic</c:v>
                </c:pt>
              </c:strCache>
            </c:strRef>
          </c:tx>
          <c:spPr>
            <a:ln w="31268">
              <a:solidFill>
                <a:srgbClr val="800080"/>
              </a:solidFill>
              <a:prstDash val="solid"/>
            </a:ln>
          </c:spPr>
          <c:marker>
            <c:symbol val="none"/>
          </c:marker>
          <c:xVal>
            <c:numRef>
              <c:f>Sheet1!$D$5:$D$105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Sheet1!$J$5:$J$105</c:f>
              <c:numCache>
                <c:formatCode>General</c:formatCode>
                <c:ptCount val="101"/>
                <c:pt idx="0">
                  <c:v>0</c:v>
                </c:pt>
                <c:pt idx="1">
                  <c:v>1.9718309859154908</c:v>
                </c:pt>
                <c:pt idx="2">
                  <c:v>3.8888888888888844</c:v>
                </c:pt>
                <c:pt idx="3">
                  <c:v>5.7534246575342465</c:v>
                </c:pt>
                <c:pt idx="4">
                  <c:v>7.5675675675675542</c:v>
                </c:pt>
                <c:pt idx="5">
                  <c:v>9.3333333333333357</c:v>
                </c:pt>
                <c:pt idx="6">
                  <c:v>11.052631578947411</c:v>
                </c:pt>
                <c:pt idx="7">
                  <c:v>12.727272727272693</c:v>
                </c:pt>
                <c:pt idx="8">
                  <c:v>14.358974358974359</c:v>
                </c:pt>
                <c:pt idx="9">
                  <c:v>15.949367088607595</c:v>
                </c:pt>
                <c:pt idx="10">
                  <c:v>17.5</c:v>
                </c:pt>
                <c:pt idx="11">
                  <c:v>19.012345679012327</c:v>
                </c:pt>
                <c:pt idx="12">
                  <c:v>20.487804878048781</c:v>
                </c:pt>
                <c:pt idx="13">
                  <c:v>21.927710843373433</c:v>
                </c:pt>
                <c:pt idx="14">
                  <c:v>23.333333333333268</c:v>
                </c:pt>
                <c:pt idx="15">
                  <c:v>24.705882352941142</c:v>
                </c:pt>
                <c:pt idx="16">
                  <c:v>26.046511627906977</c:v>
                </c:pt>
                <c:pt idx="17">
                  <c:v>27.356321839080461</c:v>
                </c:pt>
                <c:pt idx="18">
                  <c:v>28.636363636363626</c:v>
                </c:pt>
                <c:pt idx="19">
                  <c:v>29.887640449438202</c:v>
                </c:pt>
                <c:pt idx="20">
                  <c:v>31.111111111111146</c:v>
                </c:pt>
                <c:pt idx="21">
                  <c:v>32.307692307692164</c:v>
                </c:pt>
                <c:pt idx="22">
                  <c:v>33.478260869565204</c:v>
                </c:pt>
                <c:pt idx="23">
                  <c:v>34.623655913978595</c:v>
                </c:pt>
                <c:pt idx="24">
                  <c:v>35.744680851063741</c:v>
                </c:pt>
                <c:pt idx="25">
                  <c:v>36.842105263157912</c:v>
                </c:pt>
                <c:pt idx="26">
                  <c:v>37.916666666666458</c:v>
                </c:pt>
                <c:pt idx="27">
                  <c:v>38.96907216494845</c:v>
                </c:pt>
                <c:pt idx="28">
                  <c:v>40</c:v>
                </c:pt>
                <c:pt idx="29">
                  <c:v>41.01010101010101</c:v>
                </c:pt>
                <c:pt idx="30">
                  <c:v>42</c:v>
                </c:pt>
                <c:pt idx="31">
                  <c:v>42.970297029702884</c:v>
                </c:pt>
                <c:pt idx="32">
                  <c:v>43.921568627450981</c:v>
                </c:pt>
                <c:pt idx="33">
                  <c:v>44.854368932038838</c:v>
                </c:pt>
                <c:pt idx="34">
                  <c:v>45.769230769230766</c:v>
                </c:pt>
                <c:pt idx="35">
                  <c:v>46.666666666666522</c:v>
                </c:pt>
                <c:pt idx="36">
                  <c:v>47.547169811320757</c:v>
                </c:pt>
                <c:pt idx="37">
                  <c:v>48.411214953270949</c:v>
                </c:pt>
                <c:pt idx="38">
                  <c:v>49.259259259259245</c:v>
                </c:pt>
                <c:pt idx="39">
                  <c:v>50.091743119265999</c:v>
                </c:pt>
                <c:pt idx="40">
                  <c:v>50.909090909090907</c:v>
                </c:pt>
                <c:pt idx="41">
                  <c:v>51.711711711711715</c:v>
                </c:pt>
                <c:pt idx="42">
                  <c:v>52.5</c:v>
                </c:pt>
                <c:pt idx="43">
                  <c:v>53.274336283185939</c:v>
                </c:pt>
                <c:pt idx="44">
                  <c:v>54.035087719298147</c:v>
                </c:pt>
                <c:pt idx="45">
                  <c:v>54.782608695652144</c:v>
                </c:pt>
                <c:pt idx="46">
                  <c:v>55.517241379310185</c:v>
                </c:pt>
                <c:pt idx="47">
                  <c:v>56.239316239316238</c:v>
                </c:pt>
                <c:pt idx="48">
                  <c:v>56.94915254237295</c:v>
                </c:pt>
                <c:pt idx="49">
                  <c:v>57.647058823529413</c:v>
                </c:pt>
                <c:pt idx="50">
                  <c:v>58.333333333333336</c:v>
                </c:pt>
                <c:pt idx="51">
                  <c:v>59.008264462809905</c:v>
                </c:pt>
                <c:pt idx="52">
                  <c:v>59.672131147541066</c:v>
                </c:pt>
                <c:pt idx="53">
                  <c:v>60.325203252032495</c:v>
                </c:pt>
                <c:pt idx="54">
                  <c:v>60.967741935483872</c:v>
                </c:pt>
                <c:pt idx="55">
                  <c:v>61.6</c:v>
                </c:pt>
                <c:pt idx="56">
                  <c:v>62.222222222222292</c:v>
                </c:pt>
                <c:pt idx="57">
                  <c:v>62.834645669291177</c:v>
                </c:pt>
                <c:pt idx="58">
                  <c:v>63.4375</c:v>
                </c:pt>
                <c:pt idx="59">
                  <c:v>64.031007751937977</c:v>
                </c:pt>
                <c:pt idx="60">
                  <c:v>64.615384615384471</c:v>
                </c:pt>
                <c:pt idx="61">
                  <c:v>65.190839694656489</c:v>
                </c:pt>
                <c:pt idx="62">
                  <c:v>65.757575757575751</c:v>
                </c:pt>
                <c:pt idx="63">
                  <c:v>66.315789473683964</c:v>
                </c:pt>
                <c:pt idx="64">
                  <c:v>66.865671641791039</c:v>
                </c:pt>
                <c:pt idx="65">
                  <c:v>67.407407407407405</c:v>
                </c:pt>
                <c:pt idx="66">
                  <c:v>67.941176470588232</c:v>
                </c:pt>
                <c:pt idx="67">
                  <c:v>68.467153284671781</c:v>
                </c:pt>
                <c:pt idx="68">
                  <c:v>68.985507246376812</c:v>
                </c:pt>
                <c:pt idx="69">
                  <c:v>69.496402877697818</c:v>
                </c:pt>
                <c:pt idx="70">
                  <c:v>70</c:v>
                </c:pt>
                <c:pt idx="71">
                  <c:v>70.496453900709227</c:v>
                </c:pt>
                <c:pt idx="72">
                  <c:v>70.985915492957744</c:v>
                </c:pt>
                <c:pt idx="73">
                  <c:v>71.468531468531452</c:v>
                </c:pt>
                <c:pt idx="74">
                  <c:v>71.944444444444585</c:v>
                </c:pt>
                <c:pt idx="75">
                  <c:v>72.41379310344827</c:v>
                </c:pt>
                <c:pt idx="76">
                  <c:v>72.876712328766914</c:v>
                </c:pt>
                <c:pt idx="77">
                  <c:v>73.333333333333258</c:v>
                </c:pt>
                <c:pt idx="78">
                  <c:v>73.783783783783718</c:v>
                </c:pt>
                <c:pt idx="79">
                  <c:v>74.228187919462897</c:v>
                </c:pt>
                <c:pt idx="80">
                  <c:v>74.666666666666671</c:v>
                </c:pt>
                <c:pt idx="81">
                  <c:v>75.099337748344368</c:v>
                </c:pt>
                <c:pt idx="82">
                  <c:v>75.526315789473685</c:v>
                </c:pt>
                <c:pt idx="83">
                  <c:v>75.947712418300696</c:v>
                </c:pt>
                <c:pt idx="84">
                  <c:v>76.363636363636289</c:v>
                </c:pt>
                <c:pt idx="85">
                  <c:v>76.77419354838726</c:v>
                </c:pt>
                <c:pt idx="86">
                  <c:v>77.179487179486813</c:v>
                </c:pt>
                <c:pt idx="87">
                  <c:v>77.579617834394668</c:v>
                </c:pt>
                <c:pt idx="88">
                  <c:v>77.974683544303957</c:v>
                </c:pt>
                <c:pt idx="89">
                  <c:v>78.364779874213838</c:v>
                </c:pt>
                <c:pt idx="90">
                  <c:v>78.75</c:v>
                </c:pt>
                <c:pt idx="91">
                  <c:v>79.130434782608688</c:v>
                </c:pt>
                <c:pt idx="92">
                  <c:v>79.506172839505936</c:v>
                </c:pt>
                <c:pt idx="93">
                  <c:v>79.877300613496644</c:v>
                </c:pt>
                <c:pt idx="94">
                  <c:v>80.243902439024382</c:v>
                </c:pt>
                <c:pt idx="95">
                  <c:v>80.606060606060609</c:v>
                </c:pt>
                <c:pt idx="96">
                  <c:v>80.963855421686745</c:v>
                </c:pt>
                <c:pt idx="97">
                  <c:v>81.317365269461092</c:v>
                </c:pt>
                <c:pt idx="98">
                  <c:v>81.666666666666671</c:v>
                </c:pt>
                <c:pt idx="99">
                  <c:v>82.011834319526486</c:v>
                </c:pt>
                <c:pt idx="100">
                  <c:v>82.352941176470253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649-4447-B4B3-3007C3595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871168"/>
        <c:axId val="195871728"/>
      </c:scatterChart>
      <c:valAx>
        <c:axId val="195871168"/>
        <c:scaling>
          <c:orientation val="minMax"/>
          <c:max val="100"/>
        </c:scaling>
        <c:delete val="0"/>
        <c:axPos val="b"/>
        <c:title>
          <c:tx>
            <c:rich>
              <a:bodyPr/>
              <a:lstStyle/>
              <a:p>
                <a:pPr>
                  <a:defRPr sz="98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en-US"/>
                  <a:t>Precision (Recall fixed at 70%)</a:t>
                </a:r>
              </a:p>
            </c:rich>
          </c:tx>
          <c:layout>
            <c:manualLayout>
              <c:xMode val="edge"/>
              <c:yMode val="edge"/>
              <c:x val="0.14399614645383138"/>
              <c:y val="0.7723483975747889"/>
            </c:manualLayout>
          </c:layout>
          <c:overlay val="0"/>
          <c:spPr>
            <a:noFill/>
            <a:ln w="3126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90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8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5871728"/>
        <c:crosses val="autoZero"/>
        <c:crossBetween val="midCat"/>
      </c:valAx>
      <c:valAx>
        <c:axId val="195871728"/>
        <c:scaling>
          <c:orientation val="minMax"/>
          <c:max val="100"/>
        </c:scaling>
        <c:delete val="0"/>
        <c:axPos val="l"/>
        <c:majorGridlines>
          <c:spPr>
            <a:ln w="3909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90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8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5871168"/>
        <c:crosses val="autoZero"/>
        <c:crossBetween val="midCat"/>
        <c:majorUnit val="20"/>
      </c:valAx>
      <c:spPr>
        <a:noFill/>
        <a:ln w="1563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875000000000173"/>
          <c:y val="0.23923444976076608"/>
          <c:w val="0.26250000000000001"/>
          <c:h val="0.45933014354066987"/>
        </c:manualLayout>
      </c:layout>
      <c:overlay val="0"/>
      <c:spPr>
        <a:solidFill>
          <a:srgbClr val="FFFFFF"/>
        </a:solidFill>
        <a:ln w="3909">
          <a:solidFill>
            <a:srgbClr val="000000"/>
          </a:solidFill>
          <a:prstDash val="solid"/>
        </a:ln>
      </c:spPr>
      <c:txPr>
        <a:bodyPr/>
        <a:lstStyle/>
        <a:p>
          <a:pPr>
            <a:defRPr sz="90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3909">
      <a:solidFill>
        <a:srgbClr val="000000"/>
      </a:solidFill>
      <a:prstDash val="solid"/>
    </a:ln>
  </c:spPr>
  <c:txPr>
    <a:bodyPr/>
    <a:lstStyle/>
    <a:p>
      <a:pPr>
        <a:defRPr sz="98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123287671232884"/>
          <c:y val="1.7543859649122868E-2"/>
        </c:manualLayout>
      </c:layout>
      <c:overlay val="0"/>
      <c:spPr>
        <a:noFill/>
        <a:ln w="24306">
          <a:noFill/>
        </a:ln>
      </c:spPr>
      <c:txPr>
        <a:bodyPr/>
        <a:lstStyle/>
        <a:p>
          <a:pPr>
            <a:defRPr sz="766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4657534246575341"/>
          <c:y val="0.2807017543859649"/>
          <c:w val="0.68835616438356151"/>
          <c:h val="0.374269005847953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Precison</c:v>
                </c:pt>
              </c:strCache>
            </c:strRef>
          </c:tx>
          <c:spPr>
            <a:ln w="36459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Sheet1!$E$3:$E$502</c:f>
              <c:numCache>
                <c:formatCode>0.0000</c:formatCode>
                <c:ptCount val="500"/>
                <c:pt idx="0">
                  <c:v>2.5000000000000001E-2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7.5000000000000011E-2</c:v>
                </c:pt>
                <c:pt idx="4">
                  <c:v>7.5000000000000011E-2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0.125</c:v>
                </c:pt>
                <c:pt idx="10">
                  <c:v>0.15000000000000024</c:v>
                </c:pt>
                <c:pt idx="11">
                  <c:v>0.15000000000000024</c:v>
                </c:pt>
                <c:pt idx="12">
                  <c:v>0.17500000000000004</c:v>
                </c:pt>
                <c:pt idx="13">
                  <c:v>0.2</c:v>
                </c:pt>
                <c:pt idx="14">
                  <c:v>0.22500000000000001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0.27500000000000002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0.30000000000000032</c:v>
                </c:pt>
                <c:pt idx="22">
                  <c:v>0.30000000000000032</c:v>
                </c:pt>
                <c:pt idx="23">
                  <c:v>0.30000000000000032</c:v>
                </c:pt>
                <c:pt idx="24">
                  <c:v>0.32500000000000062</c:v>
                </c:pt>
                <c:pt idx="25">
                  <c:v>0.32500000000000062</c:v>
                </c:pt>
                <c:pt idx="26">
                  <c:v>0.32500000000000062</c:v>
                </c:pt>
                <c:pt idx="27">
                  <c:v>0.32500000000000062</c:v>
                </c:pt>
                <c:pt idx="28">
                  <c:v>0.32500000000000062</c:v>
                </c:pt>
                <c:pt idx="29">
                  <c:v>0.35000000000000031</c:v>
                </c:pt>
                <c:pt idx="30">
                  <c:v>0.35000000000000031</c:v>
                </c:pt>
                <c:pt idx="31">
                  <c:v>0.35000000000000031</c:v>
                </c:pt>
                <c:pt idx="32">
                  <c:v>0.37500000000000056</c:v>
                </c:pt>
                <c:pt idx="33">
                  <c:v>0.37500000000000056</c:v>
                </c:pt>
                <c:pt idx="34">
                  <c:v>0.37500000000000056</c:v>
                </c:pt>
                <c:pt idx="35">
                  <c:v>0.37500000000000056</c:v>
                </c:pt>
                <c:pt idx="36">
                  <c:v>0.4</c:v>
                </c:pt>
                <c:pt idx="37">
                  <c:v>0.42500000000000032</c:v>
                </c:pt>
                <c:pt idx="38">
                  <c:v>0.42500000000000032</c:v>
                </c:pt>
                <c:pt idx="39">
                  <c:v>0.42500000000000032</c:v>
                </c:pt>
                <c:pt idx="40">
                  <c:v>0.42500000000000032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0.47500000000000031</c:v>
                </c:pt>
                <c:pt idx="46">
                  <c:v>0.47500000000000031</c:v>
                </c:pt>
                <c:pt idx="47">
                  <c:v>0.47500000000000031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0.52500000000000002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0.57500000000000062</c:v>
                </c:pt>
                <c:pt idx="62">
                  <c:v>0.57500000000000062</c:v>
                </c:pt>
                <c:pt idx="63">
                  <c:v>0.57500000000000062</c:v>
                </c:pt>
                <c:pt idx="64">
                  <c:v>0.57500000000000062</c:v>
                </c:pt>
                <c:pt idx="65">
                  <c:v>0.57500000000000062</c:v>
                </c:pt>
                <c:pt idx="66">
                  <c:v>0.60000000000000064</c:v>
                </c:pt>
                <c:pt idx="67">
                  <c:v>0.60000000000000064</c:v>
                </c:pt>
                <c:pt idx="68">
                  <c:v>0.60000000000000064</c:v>
                </c:pt>
                <c:pt idx="69">
                  <c:v>0.60000000000000064</c:v>
                </c:pt>
                <c:pt idx="70">
                  <c:v>0.60000000000000064</c:v>
                </c:pt>
                <c:pt idx="71">
                  <c:v>0.60000000000000064</c:v>
                </c:pt>
                <c:pt idx="72">
                  <c:v>0.60000000000000064</c:v>
                </c:pt>
                <c:pt idx="73">
                  <c:v>0.60000000000000064</c:v>
                </c:pt>
                <c:pt idx="74">
                  <c:v>0.62500000000000122</c:v>
                </c:pt>
                <c:pt idx="75">
                  <c:v>0.62500000000000122</c:v>
                </c:pt>
                <c:pt idx="76">
                  <c:v>0.62500000000000122</c:v>
                </c:pt>
                <c:pt idx="77">
                  <c:v>0.62500000000000122</c:v>
                </c:pt>
                <c:pt idx="78">
                  <c:v>0.62500000000000122</c:v>
                </c:pt>
                <c:pt idx="79">
                  <c:v>0.62500000000000122</c:v>
                </c:pt>
                <c:pt idx="80">
                  <c:v>0.62500000000000122</c:v>
                </c:pt>
                <c:pt idx="81">
                  <c:v>0.62500000000000122</c:v>
                </c:pt>
                <c:pt idx="82">
                  <c:v>0.65000000000000135</c:v>
                </c:pt>
                <c:pt idx="83">
                  <c:v>0.65000000000000135</c:v>
                </c:pt>
                <c:pt idx="84">
                  <c:v>0.65000000000000135</c:v>
                </c:pt>
                <c:pt idx="85">
                  <c:v>0.67500000000000149</c:v>
                </c:pt>
                <c:pt idx="86">
                  <c:v>0.67500000000000149</c:v>
                </c:pt>
                <c:pt idx="87">
                  <c:v>0.67500000000000149</c:v>
                </c:pt>
                <c:pt idx="88">
                  <c:v>0.67500000000000149</c:v>
                </c:pt>
                <c:pt idx="89">
                  <c:v>0.67500000000000149</c:v>
                </c:pt>
                <c:pt idx="90">
                  <c:v>0.67500000000000149</c:v>
                </c:pt>
                <c:pt idx="91">
                  <c:v>0.67500000000000149</c:v>
                </c:pt>
                <c:pt idx="92">
                  <c:v>0.67500000000000149</c:v>
                </c:pt>
                <c:pt idx="93">
                  <c:v>0.67500000000000149</c:v>
                </c:pt>
                <c:pt idx="94">
                  <c:v>0.67500000000000149</c:v>
                </c:pt>
                <c:pt idx="95">
                  <c:v>0.67500000000000149</c:v>
                </c:pt>
                <c:pt idx="96">
                  <c:v>0.67500000000000149</c:v>
                </c:pt>
                <c:pt idx="97">
                  <c:v>0.70000000000000062</c:v>
                </c:pt>
                <c:pt idx="98">
                  <c:v>0.70000000000000062</c:v>
                </c:pt>
                <c:pt idx="99">
                  <c:v>0.70000000000000062</c:v>
                </c:pt>
                <c:pt idx="100">
                  <c:v>0.70000000000000062</c:v>
                </c:pt>
                <c:pt idx="101">
                  <c:v>0.70000000000000062</c:v>
                </c:pt>
                <c:pt idx="102">
                  <c:v>0.70000000000000062</c:v>
                </c:pt>
                <c:pt idx="103">
                  <c:v>0.70000000000000062</c:v>
                </c:pt>
                <c:pt idx="104">
                  <c:v>0.70000000000000062</c:v>
                </c:pt>
                <c:pt idx="105">
                  <c:v>0.70000000000000062</c:v>
                </c:pt>
                <c:pt idx="106">
                  <c:v>0.70000000000000062</c:v>
                </c:pt>
                <c:pt idx="107">
                  <c:v>0.70000000000000062</c:v>
                </c:pt>
                <c:pt idx="108">
                  <c:v>0.70000000000000062</c:v>
                </c:pt>
                <c:pt idx="109">
                  <c:v>0.72500000000000064</c:v>
                </c:pt>
                <c:pt idx="110">
                  <c:v>0.72500000000000064</c:v>
                </c:pt>
                <c:pt idx="111">
                  <c:v>0.72500000000000064</c:v>
                </c:pt>
                <c:pt idx="112">
                  <c:v>0.72500000000000064</c:v>
                </c:pt>
                <c:pt idx="113">
                  <c:v>0.72500000000000064</c:v>
                </c:pt>
                <c:pt idx="114">
                  <c:v>0.72500000000000064</c:v>
                </c:pt>
                <c:pt idx="115">
                  <c:v>0.72500000000000064</c:v>
                </c:pt>
                <c:pt idx="116">
                  <c:v>0.72500000000000064</c:v>
                </c:pt>
                <c:pt idx="117">
                  <c:v>0.72500000000000064</c:v>
                </c:pt>
                <c:pt idx="118">
                  <c:v>0.72500000000000064</c:v>
                </c:pt>
                <c:pt idx="119">
                  <c:v>0.72500000000000064</c:v>
                </c:pt>
                <c:pt idx="120">
                  <c:v>0.72500000000000064</c:v>
                </c:pt>
                <c:pt idx="121">
                  <c:v>0.72500000000000064</c:v>
                </c:pt>
                <c:pt idx="122">
                  <c:v>0.72500000000000064</c:v>
                </c:pt>
                <c:pt idx="123">
                  <c:v>0.72500000000000064</c:v>
                </c:pt>
                <c:pt idx="124">
                  <c:v>0.72500000000000064</c:v>
                </c:pt>
                <c:pt idx="125">
                  <c:v>0.72500000000000064</c:v>
                </c:pt>
                <c:pt idx="126">
                  <c:v>0.72500000000000064</c:v>
                </c:pt>
                <c:pt idx="127">
                  <c:v>0.75000000000000122</c:v>
                </c:pt>
                <c:pt idx="128">
                  <c:v>0.75000000000000122</c:v>
                </c:pt>
                <c:pt idx="129">
                  <c:v>0.75000000000000122</c:v>
                </c:pt>
                <c:pt idx="130">
                  <c:v>0.75000000000000122</c:v>
                </c:pt>
                <c:pt idx="131">
                  <c:v>0.75000000000000122</c:v>
                </c:pt>
                <c:pt idx="132">
                  <c:v>0.75000000000000122</c:v>
                </c:pt>
                <c:pt idx="133">
                  <c:v>0.75000000000000122</c:v>
                </c:pt>
                <c:pt idx="134">
                  <c:v>0.75000000000000122</c:v>
                </c:pt>
                <c:pt idx="135">
                  <c:v>0.75000000000000122</c:v>
                </c:pt>
                <c:pt idx="136">
                  <c:v>0.75000000000000122</c:v>
                </c:pt>
                <c:pt idx="137">
                  <c:v>0.75000000000000122</c:v>
                </c:pt>
                <c:pt idx="138">
                  <c:v>0.75000000000000122</c:v>
                </c:pt>
                <c:pt idx="139">
                  <c:v>0.75000000000000122</c:v>
                </c:pt>
                <c:pt idx="140">
                  <c:v>0.75000000000000122</c:v>
                </c:pt>
                <c:pt idx="141">
                  <c:v>0.75000000000000122</c:v>
                </c:pt>
                <c:pt idx="142">
                  <c:v>0.75000000000000122</c:v>
                </c:pt>
                <c:pt idx="143">
                  <c:v>0.75000000000000122</c:v>
                </c:pt>
                <c:pt idx="144">
                  <c:v>0.75000000000000122</c:v>
                </c:pt>
                <c:pt idx="145">
                  <c:v>0.75000000000000122</c:v>
                </c:pt>
                <c:pt idx="146">
                  <c:v>0.75000000000000122</c:v>
                </c:pt>
                <c:pt idx="147">
                  <c:v>0.75000000000000122</c:v>
                </c:pt>
                <c:pt idx="148">
                  <c:v>0.75000000000000122</c:v>
                </c:pt>
                <c:pt idx="149">
                  <c:v>0.75000000000000122</c:v>
                </c:pt>
                <c:pt idx="150">
                  <c:v>0.75000000000000122</c:v>
                </c:pt>
                <c:pt idx="151">
                  <c:v>0.75000000000000122</c:v>
                </c:pt>
                <c:pt idx="152">
                  <c:v>0.75000000000000122</c:v>
                </c:pt>
                <c:pt idx="153">
                  <c:v>0.75000000000000122</c:v>
                </c:pt>
                <c:pt idx="154">
                  <c:v>0.75000000000000122</c:v>
                </c:pt>
                <c:pt idx="155">
                  <c:v>0.75000000000000122</c:v>
                </c:pt>
                <c:pt idx="156">
                  <c:v>0.75000000000000122</c:v>
                </c:pt>
                <c:pt idx="157">
                  <c:v>0.75000000000000122</c:v>
                </c:pt>
                <c:pt idx="158">
                  <c:v>0.75000000000000122</c:v>
                </c:pt>
                <c:pt idx="159">
                  <c:v>0.75000000000000122</c:v>
                </c:pt>
                <c:pt idx="160">
                  <c:v>0.75000000000000122</c:v>
                </c:pt>
                <c:pt idx="161">
                  <c:v>0.75000000000000122</c:v>
                </c:pt>
                <c:pt idx="162">
                  <c:v>0.75000000000000122</c:v>
                </c:pt>
                <c:pt idx="163">
                  <c:v>0.75000000000000122</c:v>
                </c:pt>
                <c:pt idx="164">
                  <c:v>0.75000000000000122</c:v>
                </c:pt>
                <c:pt idx="165">
                  <c:v>0.75000000000000122</c:v>
                </c:pt>
                <c:pt idx="166">
                  <c:v>0.75000000000000122</c:v>
                </c:pt>
                <c:pt idx="167">
                  <c:v>0.75000000000000122</c:v>
                </c:pt>
                <c:pt idx="168">
                  <c:v>0.75000000000000122</c:v>
                </c:pt>
                <c:pt idx="169">
                  <c:v>0.75000000000000122</c:v>
                </c:pt>
                <c:pt idx="170">
                  <c:v>0.75000000000000122</c:v>
                </c:pt>
                <c:pt idx="171">
                  <c:v>0.77500000000000135</c:v>
                </c:pt>
                <c:pt idx="172">
                  <c:v>0.77500000000000135</c:v>
                </c:pt>
                <c:pt idx="173">
                  <c:v>0.77500000000000135</c:v>
                </c:pt>
                <c:pt idx="174">
                  <c:v>0.77500000000000135</c:v>
                </c:pt>
                <c:pt idx="175">
                  <c:v>0.77500000000000135</c:v>
                </c:pt>
                <c:pt idx="176">
                  <c:v>0.77500000000000135</c:v>
                </c:pt>
                <c:pt idx="177">
                  <c:v>0.77500000000000135</c:v>
                </c:pt>
                <c:pt idx="178">
                  <c:v>0.77500000000000135</c:v>
                </c:pt>
                <c:pt idx="179">
                  <c:v>0.77500000000000135</c:v>
                </c:pt>
                <c:pt idx="180">
                  <c:v>0.77500000000000135</c:v>
                </c:pt>
                <c:pt idx="181">
                  <c:v>0.77500000000000135</c:v>
                </c:pt>
                <c:pt idx="182">
                  <c:v>0.77500000000000135</c:v>
                </c:pt>
                <c:pt idx="183">
                  <c:v>0.77500000000000135</c:v>
                </c:pt>
                <c:pt idx="184">
                  <c:v>0.77500000000000135</c:v>
                </c:pt>
                <c:pt idx="185">
                  <c:v>0.77500000000000135</c:v>
                </c:pt>
                <c:pt idx="186">
                  <c:v>0.77500000000000135</c:v>
                </c:pt>
                <c:pt idx="187">
                  <c:v>0.77500000000000135</c:v>
                </c:pt>
                <c:pt idx="188">
                  <c:v>0.77500000000000135</c:v>
                </c:pt>
                <c:pt idx="189">
                  <c:v>0.77500000000000135</c:v>
                </c:pt>
                <c:pt idx="190">
                  <c:v>0.77500000000000135</c:v>
                </c:pt>
                <c:pt idx="191">
                  <c:v>0.77500000000000135</c:v>
                </c:pt>
                <c:pt idx="192">
                  <c:v>0.77500000000000135</c:v>
                </c:pt>
                <c:pt idx="193">
                  <c:v>0.77500000000000135</c:v>
                </c:pt>
                <c:pt idx="194">
                  <c:v>0.77500000000000135</c:v>
                </c:pt>
                <c:pt idx="195">
                  <c:v>0.77500000000000135</c:v>
                </c:pt>
                <c:pt idx="196">
                  <c:v>0.77500000000000135</c:v>
                </c:pt>
                <c:pt idx="197">
                  <c:v>0.77500000000000135</c:v>
                </c:pt>
                <c:pt idx="198">
                  <c:v>0.77500000000000135</c:v>
                </c:pt>
                <c:pt idx="199">
                  <c:v>0.77500000000000135</c:v>
                </c:pt>
                <c:pt idx="200">
                  <c:v>0.77500000000000135</c:v>
                </c:pt>
                <c:pt idx="201">
                  <c:v>0.77500000000000135</c:v>
                </c:pt>
                <c:pt idx="202">
                  <c:v>0.77500000000000135</c:v>
                </c:pt>
                <c:pt idx="203">
                  <c:v>0.77500000000000135</c:v>
                </c:pt>
                <c:pt idx="204">
                  <c:v>0.77500000000000135</c:v>
                </c:pt>
                <c:pt idx="205">
                  <c:v>0.77500000000000135</c:v>
                </c:pt>
                <c:pt idx="206">
                  <c:v>0.77500000000000135</c:v>
                </c:pt>
                <c:pt idx="207">
                  <c:v>0.77500000000000135</c:v>
                </c:pt>
                <c:pt idx="208">
                  <c:v>0.77500000000000135</c:v>
                </c:pt>
                <c:pt idx="209">
                  <c:v>0.77500000000000135</c:v>
                </c:pt>
                <c:pt idx="210">
                  <c:v>0.77500000000000135</c:v>
                </c:pt>
                <c:pt idx="211">
                  <c:v>0.77500000000000135</c:v>
                </c:pt>
                <c:pt idx="212">
                  <c:v>0.77500000000000135</c:v>
                </c:pt>
                <c:pt idx="213">
                  <c:v>0.77500000000000135</c:v>
                </c:pt>
                <c:pt idx="214">
                  <c:v>0.77500000000000135</c:v>
                </c:pt>
                <c:pt idx="215">
                  <c:v>0.77500000000000135</c:v>
                </c:pt>
                <c:pt idx="216">
                  <c:v>0.77500000000000135</c:v>
                </c:pt>
                <c:pt idx="217">
                  <c:v>0.77500000000000135</c:v>
                </c:pt>
                <c:pt idx="218">
                  <c:v>0.77500000000000135</c:v>
                </c:pt>
                <c:pt idx="219">
                  <c:v>0.77500000000000135</c:v>
                </c:pt>
                <c:pt idx="220">
                  <c:v>0.77500000000000135</c:v>
                </c:pt>
                <c:pt idx="221">
                  <c:v>0.77500000000000135</c:v>
                </c:pt>
                <c:pt idx="222">
                  <c:v>0.77500000000000135</c:v>
                </c:pt>
                <c:pt idx="223">
                  <c:v>0.77500000000000135</c:v>
                </c:pt>
                <c:pt idx="224">
                  <c:v>0.77500000000000135</c:v>
                </c:pt>
                <c:pt idx="225">
                  <c:v>0.77500000000000135</c:v>
                </c:pt>
                <c:pt idx="226">
                  <c:v>0.77500000000000135</c:v>
                </c:pt>
                <c:pt idx="227">
                  <c:v>0.77500000000000135</c:v>
                </c:pt>
                <c:pt idx="228">
                  <c:v>0.77500000000000135</c:v>
                </c:pt>
                <c:pt idx="229">
                  <c:v>0.77500000000000135</c:v>
                </c:pt>
                <c:pt idx="230">
                  <c:v>0.77500000000000135</c:v>
                </c:pt>
                <c:pt idx="231">
                  <c:v>0.77500000000000135</c:v>
                </c:pt>
                <c:pt idx="232">
                  <c:v>0.77500000000000135</c:v>
                </c:pt>
                <c:pt idx="233">
                  <c:v>0.77500000000000135</c:v>
                </c:pt>
                <c:pt idx="234">
                  <c:v>0.77500000000000135</c:v>
                </c:pt>
                <c:pt idx="235">
                  <c:v>0.77500000000000135</c:v>
                </c:pt>
                <c:pt idx="236">
                  <c:v>0.77500000000000135</c:v>
                </c:pt>
                <c:pt idx="237">
                  <c:v>0.77500000000000135</c:v>
                </c:pt>
                <c:pt idx="238">
                  <c:v>0.8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0.82500000000000062</c:v>
                </c:pt>
                <c:pt idx="278">
                  <c:v>0.82500000000000062</c:v>
                </c:pt>
                <c:pt idx="279">
                  <c:v>0.82500000000000062</c:v>
                </c:pt>
                <c:pt idx="280">
                  <c:v>0.82500000000000062</c:v>
                </c:pt>
                <c:pt idx="281">
                  <c:v>0.82500000000000062</c:v>
                </c:pt>
                <c:pt idx="282">
                  <c:v>0.82500000000000062</c:v>
                </c:pt>
                <c:pt idx="283">
                  <c:v>0.82500000000000062</c:v>
                </c:pt>
                <c:pt idx="284">
                  <c:v>0.82500000000000062</c:v>
                </c:pt>
                <c:pt idx="285">
                  <c:v>0.82500000000000062</c:v>
                </c:pt>
                <c:pt idx="286">
                  <c:v>0.82500000000000062</c:v>
                </c:pt>
                <c:pt idx="287">
                  <c:v>0.82500000000000062</c:v>
                </c:pt>
                <c:pt idx="288">
                  <c:v>0.82500000000000062</c:v>
                </c:pt>
                <c:pt idx="289">
                  <c:v>0.82500000000000062</c:v>
                </c:pt>
                <c:pt idx="290">
                  <c:v>0.82500000000000062</c:v>
                </c:pt>
                <c:pt idx="291">
                  <c:v>0.82500000000000062</c:v>
                </c:pt>
                <c:pt idx="292">
                  <c:v>0.82500000000000062</c:v>
                </c:pt>
                <c:pt idx="293">
                  <c:v>0.82500000000000062</c:v>
                </c:pt>
                <c:pt idx="294">
                  <c:v>0.82500000000000062</c:v>
                </c:pt>
                <c:pt idx="295">
                  <c:v>0.82500000000000062</c:v>
                </c:pt>
                <c:pt idx="296">
                  <c:v>0.82500000000000062</c:v>
                </c:pt>
                <c:pt idx="297">
                  <c:v>0.82500000000000062</c:v>
                </c:pt>
                <c:pt idx="298">
                  <c:v>0.82500000000000062</c:v>
                </c:pt>
                <c:pt idx="299">
                  <c:v>0.82500000000000062</c:v>
                </c:pt>
                <c:pt idx="300">
                  <c:v>0.82500000000000062</c:v>
                </c:pt>
                <c:pt idx="301">
                  <c:v>0.82500000000000062</c:v>
                </c:pt>
                <c:pt idx="302">
                  <c:v>0.82500000000000062</c:v>
                </c:pt>
                <c:pt idx="303">
                  <c:v>0.82500000000000062</c:v>
                </c:pt>
                <c:pt idx="304">
                  <c:v>0.82500000000000062</c:v>
                </c:pt>
                <c:pt idx="305">
                  <c:v>0.82500000000000062</c:v>
                </c:pt>
                <c:pt idx="306">
                  <c:v>0.82500000000000062</c:v>
                </c:pt>
                <c:pt idx="307">
                  <c:v>0.82500000000000062</c:v>
                </c:pt>
                <c:pt idx="308">
                  <c:v>0.82500000000000062</c:v>
                </c:pt>
                <c:pt idx="309">
                  <c:v>0.82500000000000062</c:v>
                </c:pt>
                <c:pt idx="310">
                  <c:v>0.82500000000000062</c:v>
                </c:pt>
                <c:pt idx="311">
                  <c:v>0.82500000000000062</c:v>
                </c:pt>
                <c:pt idx="312">
                  <c:v>0.82500000000000062</c:v>
                </c:pt>
                <c:pt idx="313">
                  <c:v>0.82500000000000062</c:v>
                </c:pt>
                <c:pt idx="314">
                  <c:v>0.82500000000000062</c:v>
                </c:pt>
                <c:pt idx="315">
                  <c:v>0.82500000000000062</c:v>
                </c:pt>
                <c:pt idx="316">
                  <c:v>0.82500000000000062</c:v>
                </c:pt>
                <c:pt idx="317">
                  <c:v>0.82500000000000062</c:v>
                </c:pt>
                <c:pt idx="318">
                  <c:v>0.82500000000000062</c:v>
                </c:pt>
                <c:pt idx="319">
                  <c:v>0.82500000000000062</c:v>
                </c:pt>
                <c:pt idx="320">
                  <c:v>0.82500000000000062</c:v>
                </c:pt>
                <c:pt idx="321">
                  <c:v>0.85000000000000064</c:v>
                </c:pt>
                <c:pt idx="322">
                  <c:v>0.85000000000000064</c:v>
                </c:pt>
                <c:pt idx="323">
                  <c:v>0.85000000000000064</c:v>
                </c:pt>
                <c:pt idx="324">
                  <c:v>0.85000000000000064</c:v>
                </c:pt>
                <c:pt idx="325">
                  <c:v>0.85000000000000064</c:v>
                </c:pt>
                <c:pt idx="326">
                  <c:v>0.85000000000000064</c:v>
                </c:pt>
                <c:pt idx="327">
                  <c:v>0.85000000000000064</c:v>
                </c:pt>
                <c:pt idx="328">
                  <c:v>0.85000000000000064</c:v>
                </c:pt>
                <c:pt idx="329">
                  <c:v>0.85000000000000064</c:v>
                </c:pt>
                <c:pt idx="330">
                  <c:v>0.85000000000000064</c:v>
                </c:pt>
                <c:pt idx="331">
                  <c:v>0.85000000000000064</c:v>
                </c:pt>
                <c:pt idx="332">
                  <c:v>0.85000000000000064</c:v>
                </c:pt>
                <c:pt idx="333">
                  <c:v>0.85000000000000064</c:v>
                </c:pt>
                <c:pt idx="334">
                  <c:v>0.85000000000000064</c:v>
                </c:pt>
                <c:pt idx="335">
                  <c:v>0.85000000000000064</c:v>
                </c:pt>
                <c:pt idx="336">
                  <c:v>0.85000000000000064</c:v>
                </c:pt>
                <c:pt idx="337">
                  <c:v>0.85000000000000064</c:v>
                </c:pt>
                <c:pt idx="338">
                  <c:v>0.85000000000000064</c:v>
                </c:pt>
                <c:pt idx="339">
                  <c:v>0.85000000000000064</c:v>
                </c:pt>
                <c:pt idx="340">
                  <c:v>0.85000000000000064</c:v>
                </c:pt>
                <c:pt idx="341">
                  <c:v>0.85000000000000064</c:v>
                </c:pt>
                <c:pt idx="342">
                  <c:v>0.85000000000000064</c:v>
                </c:pt>
                <c:pt idx="343">
                  <c:v>0.85000000000000064</c:v>
                </c:pt>
                <c:pt idx="344">
                  <c:v>0.85000000000000064</c:v>
                </c:pt>
                <c:pt idx="345">
                  <c:v>0.85000000000000064</c:v>
                </c:pt>
                <c:pt idx="346">
                  <c:v>0.87500000000000122</c:v>
                </c:pt>
                <c:pt idx="347">
                  <c:v>0.87500000000000122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0.92500000000000004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0.95000000000000062</c:v>
                </c:pt>
                <c:pt idx="424">
                  <c:v>0.95000000000000062</c:v>
                </c:pt>
                <c:pt idx="425">
                  <c:v>0.95000000000000062</c:v>
                </c:pt>
                <c:pt idx="426">
                  <c:v>0.95000000000000062</c:v>
                </c:pt>
                <c:pt idx="427">
                  <c:v>0.95000000000000062</c:v>
                </c:pt>
                <c:pt idx="428">
                  <c:v>0.95000000000000062</c:v>
                </c:pt>
                <c:pt idx="429">
                  <c:v>0.95000000000000062</c:v>
                </c:pt>
                <c:pt idx="430">
                  <c:v>0.95000000000000062</c:v>
                </c:pt>
                <c:pt idx="431">
                  <c:v>0.95000000000000062</c:v>
                </c:pt>
                <c:pt idx="432">
                  <c:v>0.95000000000000062</c:v>
                </c:pt>
                <c:pt idx="433">
                  <c:v>0.95000000000000062</c:v>
                </c:pt>
                <c:pt idx="434">
                  <c:v>0.95000000000000062</c:v>
                </c:pt>
                <c:pt idx="435">
                  <c:v>0.95000000000000062</c:v>
                </c:pt>
                <c:pt idx="436">
                  <c:v>0.95000000000000062</c:v>
                </c:pt>
                <c:pt idx="437">
                  <c:v>0.95000000000000062</c:v>
                </c:pt>
                <c:pt idx="438">
                  <c:v>0.95000000000000062</c:v>
                </c:pt>
                <c:pt idx="439">
                  <c:v>0.95000000000000062</c:v>
                </c:pt>
                <c:pt idx="440">
                  <c:v>0.95000000000000062</c:v>
                </c:pt>
                <c:pt idx="441">
                  <c:v>0.95000000000000062</c:v>
                </c:pt>
                <c:pt idx="442">
                  <c:v>0.95000000000000062</c:v>
                </c:pt>
                <c:pt idx="443">
                  <c:v>0.95000000000000062</c:v>
                </c:pt>
                <c:pt idx="444">
                  <c:v>0.95000000000000062</c:v>
                </c:pt>
                <c:pt idx="445">
                  <c:v>0.95000000000000062</c:v>
                </c:pt>
                <c:pt idx="446">
                  <c:v>0.95000000000000062</c:v>
                </c:pt>
                <c:pt idx="447">
                  <c:v>0.95000000000000062</c:v>
                </c:pt>
                <c:pt idx="448">
                  <c:v>0.95000000000000062</c:v>
                </c:pt>
                <c:pt idx="449">
                  <c:v>0.95000000000000062</c:v>
                </c:pt>
                <c:pt idx="450">
                  <c:v>0.95000000000000062</c:v>
                </c:pt>
                <c:pt idx="451">
                  <c:v>0.95000000000000062</c:v>
                </c:pt>
                <c:pt idx="452">
                  <c:v>0.95000000000000062</c:v>
                </c:pt>
                <c:pt idx="453">
                  <c:v>0.95000000000000062</c:v>
                </c:pt>
                <c:pt idx="454">
                  <c:v>0.95000000000000062</c:v>
                </c:pt>
                <c:pt idx="455">
                  <c:v>0.95000000000000062</c:v>
                </c:pt>
                <c:pt idx="456">
                  <c:v>0.95000000000000062</c:v>
                </c:pt>
                <c:pt idx="457">
                  <c:v>0.95000000000000062</c:v>
                </c:pt>
                <c:pt idx="458">
                  <c:v>0.95000000000000062</c:v>
                </c:pt>
                <c:pt idx="459">
                  <c:v>0.95000000000000062</c:v>
                </c:pt>
                <c:pt idx="460">
                  <c:v>0.97500000000000064</c:v>
                </c:pt>
                <c:pt idx="461">
                  <c:v>0.97500000000000064</c:v>
                </c:pt>
                <c:pt idx="462">
                  <c:v>0.97500000000000064</c:v>
                </c:pt>
                <c:pt idx="463">
                  <c:v>0.97500000000000064</c:v>
                </c:pt>
                <c:pt idx="464">
                  <c:v>0.97500000000000064</c:v>
                </c:pt>
                <c:pt idx="465">
                  <c:v>0.97500000000000064</c:v>
                </c:pt>
                <c:pt idx="466">
                  <c:v>0.97500000000000064</c:v>
                </c:pt>
                <c:pt idx="467">
                  <c:v>0.97500000000000064</c:v>
                </c:pt>
                <c:pt idx="468">
                  <c:v>0.97500000000000064</c:v>
                </c:pt>
                <c:pt idx="469">
                  <c:v>0.97500000000000064</c:v>
                </c:pt>
                <c:pt idx="470">
                  <c:v>0.97500000000000064</c:v>
                </c:pt>
                <c:pt idx="471">
                  <c:v>0.97500000000000064</c:v>
                </c:pt>
                <c:pt idx="472">
                  <c:v>0.97500000000000064</c:v>
                </c:pt>
                <c:pt idx="473">
                  <c:v>0.97500000000000064</c:v>
                </c:pt>
                <c:pt idx="474">
                  <c:v>0.97500000000000064</c:v>
                </c:pt>
                <c:pt idx="475">
                  <c:v>0.97500000000000064</c:v>
                </c:pt>
                <c:pt idx="476">
                  <c:v>0.97500000000000064</c:v>
                </c:pt>
                <c:pt idx="477">
                  <c:v>0.97500000000000064</c:v>
                </c:pt>
                <c:pt idx="478">
                  <c:v>0.97500000000000064</c:v>
                </c:pt>
                <c:pt idx="479">
                  <c:v>0.97500000000000064</c:v>
                </c:pt>
                <c:pt idx="480">
                  <c:v>0.97500000000000064</c:v>
                </c:pt>
                <c:pt idx="481">
                  <c:v>0.97500000000000064</c:v>
                </c:pt>
                <c:pt idx="482">
                  <c:v>0.97500000000000064</c:v>
                </c:pt>
                <c:pt idx="483">
                  <c:v>0.97500000000000064</c:v>
                </c:pt>
                <c:pt idx="484">
                  <c:v>0.97500000000000064</c:v>
                </c:pt>
                <c:pt idx="485">
                  <c:v>0.97500000000000064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xVal>
          <c:yVal>
            <c:numRef>
              <c:f>Sheet1!$D$3:$D$502</c:f>
              <c:numCache>
                <c:formatCode>0.0000</c:formatCode>
                <c:ptCount val="500"/>
                <c:pt idx="0">
                  <c:v>1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0.75000000000000122</c:v>
                </c:pt>
                <c:pt idx="4">
                  <c:v>0.60000000000000064</c:v>
                </c:pt>
                <c:pt idx="5">
                  <c:v>0.66666666666666663</c:v>
                </c:pt>
                <c:pt idx="6">
                  <c:v>0.57142857142857295</c:v>
                </c:pt>
                <c:pt idx="7">
                  <c:v>0.5</c:v>
                </c:pt>
                <c:pt idx="8">
                  <c:v>0.44444444444444442</c:v>
                </c:pt>
                <c:pt idx="9">
                  <c:v>0.5</c:v>
                </c:pt>
                <c:pt idx="10">
                  <c:v>0.54545454545454541</c:v>
                </c:pt>
                <c:pt idx="11">
                  <c:v>0.5</c:v>
                </c:pt>
                <c:pt idx="12">
                  <c:v>0.53846153846153844</c:v>
                </c:pt>
                <c:pt idx="13">
                  <c:v>0.57142857142857295</c:v>
                </c:pt>
                <c:pt idx="14">
                  <c:v>0.60000000000000064</c:v>
                </c:pt>
                <c:pt idx="15">
                  <c:v>0.62500000000000122</c:v>
                </c:pt>
                <c:pt idx="16">
                  <c:v>0.58823529411764586</c:v>
                </c:pt>
                <c:pt idx="17">
                  <c:v>0.55555555555555569</c:v>
                </c:pt>
                <c:pt idx="18">
                  <c:v>0.57894736842105254</c:v>
                </c:pt>
                <c:pt idx="19">
                  <c:v>0.55000000000000004</c:v>
                </c:pt>
                <c:pt idx="20">
                  <c:v>0.52380952380952384</c:v>
                </c:pt>
                <c:pt idx="21">
                  <c:v>0.54545454545454541</c:v>
                </c:pt>
                <c:pt idx="22">
                  <c:v>0.52173913043478404</c:v>
                </c:pt>
                <c:pt idx="23">
                  <c:v>0.5</c:v>
                </c:pt>
                <c:pt idx="24">
                  <c:v>0.52</c:v>
                </c:pt>
                <c:pt idx="25">
                  <c:v>0.5</c:v>
                </c:pt>
                <c:pt idx="26">
                  <c:v>0.48148148148148207</c:v>
                </c:pt>
                <c:pt idx="27">
                  <c:v>0.4642857142857143</c:v>
                </c:pt>
                <c:pt idx="28">
                  <c:v>0.44827586206896552</c:v>
                </c:pt>
                <c:pt idx="29">
                  <c:v>0.46666666666666734</c:v>
                </c:pt>
                <c:pt idx="30">
                  <c:v>0.45161290322580744</c:v>
                </c:pt>
                <c:pt idx="31">
                  <c:v>0.43750000000000056</c:v>
                </c:pt>
                <c:pt idx="32">
                  <c:v>0.45454545454545453</c:v>
                </c:pt>
                <c:pt idx="33">
                  <c:v>0.44117647058823528</c:v>
                </c:pt>
                <c:pt idx="34">
                  <c:v>0.42857142857142855</c:v>
                </c:pt>
                <c:pt idx="35">
                  <c:v>0.41666666666666741</c:v>
                </c:pt>
                <c:pt idx="36">
                  <c:v>0.43243243243243246</c:v>
                </c:pt>
                <c:pt idx="37">
                  <c:v>0.44736842105263241</c:v>
                </c:pt>
                <c:pt idx="38">
                  <c:v>0.43589743589743657</c:v>
                </c:pt>
                <c:pt idx="39">
                  <c:v>0.42500000000000032</c:v>
                </c:pt>
                <c:pt idx="40">
                  <c:v>0.41463414634146339</c:v>
                </c:pt>
                <c:pt idx="41">
                  <c:v>0.42857142857142855</c:v>
                </c:pt>
                <c:pt idx="42">
                  <c:v>0.41860465116279127</c:v>
                </c:pt>
                <c:pt idx="43">
                  <c:v>0.40909090909090973</c:v>
                </c:pt>
                <c:pt idx="44">
                  <c:v>0.4</c:v>
                </c:pt>
                <c:pt idx="45">
                  <c:v>0.41304347826087018</c:v>
                </c:pt>
                <c:pt idx="46">
                  <c:v>0.40425531914893614</c:v>
                </c:pt>
                <c:pt idx="47">
                  <c:v>0.39583333333333331</c:v>
                </c:pt>
                <c:pt idx="48">
                  <c:v>0.40816326530612246</c:v>
                </c:pt>
                <c:pt idx="49">
                  <c:v>0.4</c:v>
                </c:pt>
                <c:pt idx="50">
                  <c:v>0.39215686274509892</c:v>
                </c:pt>
                <c:pt idx="51">
                  <c:v>0.3846153846153848</c:v>
                </c:pt>
                <c:pt idx="52">
                  <c:v>0.37735849056603782</c:v>
                </c:pt>
                <c:pt idx="53">
                  <c:v>0.38888888888889062</c:v>
                </c:pt>
                <c:pt idx="54">
                  <c:v>0.38181818181818294</c:v>
                </c:pt>
                <c:pt idx="55">
                  <c:v>0.37500000000000056</c:v>
                </c:pt>
                <c:pt idx="56">
                  <c:v>0.36842105263157893</c:v>
                </c:pt>
                <c:pt idx="57">
                  <c:v>0.37931034482758691</c:v>
                </c:pt>
                <c:pt idx="58">
                  <c:v>0.37288135593220462</c:v>
                </c:pt>
                <c:pt idx="59">
                  <c:v>0.36666666666666747</c:v>
                </c:pt>
                <c:pt idx="60">
                  <c:v>0.36065573770491832</c:v>
                </c:pt>
                <c:pt idx="61">
                  <c:v>0.37096774193548487</c:v>
                </c:pt>
                <c:pt idx="62">
                  <c:v>0.36507936507936622</c:v>
                </c:pt>
                <c:pt idx="63">
                  <c:v>0.35937500000000056</c:v>
                </c:pt>
                <c:pt idx="64">
                  <c:v>0.35384615384615387</c:v>
                </c:pt>
                <c:pt idx="65">
                  <c:v>0.34848484848484973</c:v>
                </c:pt>
                <c:pt idx="66">
                  <c:v>0.35820895522388135</c:v>
                </c:pt>
                <c:pt idx="67">
                  <c:v>0.35294117647058826</c:v>
                </c:pt>
                <c:pt idx="68">
                  <c:v>0.3478260869565224</c:v>
                </c:pt>
                <c:pt idx="69">
                  <c:v>0.34285714285714286</c:v>
                </c:pt>
                <c:pt idx="70">
                  <c:v>0.33802816901408617</c:v>
                </c:pt>
                <c:pt idx="71">
                  <c:v>0.33333333333333331</c:v>
                </c:pt>
                <c:pt idx="72">
                  <c:v>0.32876712328767227</c:v>
                </c:pt>
                <c:pt idx="73">
                  <c:v>0.32432432432432556</c:v>
                </c:pt>
                <c:pt idx="74">
                  <c:v>0.33333333333333331</c:v>
                </c:pt>
                <c:pt idx="75">
                  <c:v>0.32894736842105282</c:v>
                </c:pt>
                <c:pt idx="76">
                  <c:v>0.32467532467532467</c:v>
                </c:pt>
                <c:pt idx="77">
                  <c:v>0.32051282051282154</c:v>
                </c:pt>
                <c:pt idx="78">
                  <c:v>0.31645569620253222</c:v>
                </c:pt>
                <c:pt idx="79">
                  <c:v>0.31250000000000056</c:v>
                </c:pt>
                <c:pt idx="80">
                  <c:v>0.30864197530864318</c:v>
                </c:pt>
                <c:pt idx="81">
                  <c:v>0.30487804878048846</c:v>
                </c:pt>
                <c:pt idx="82">
                  <c:v>0.31325301204819223</c:v>
                </c:pt>
                <c:pt idx="83">
                  <c:v>0.30952380952381042</c:v>
                </c:pt>
                <c:pt idx="84">
                  <c:v>0.30588235294117688</c:v>
                </c:pt>
                <c:pt idx="85">
                  <c:v>0.31395348837209391</c:v>
                </c:pt>
                <c:pt idx="86">
                  <c:v>0.31034482758620757</c:v>
                </c:pt>
                <c:pt idx="87">
                  <c:v>0.30681818181818277</c:v>
                </c:pt>
                <c:pt idx="88">
                  <c:v>0.30337078651685512</c:v>
                </c:pt>
                <c:pt idx="89">
                  <c:v>0.30000000000000032</c:v>
                </c:pt>
                <c:pt idx="90">
                  <c:v>0.2967032967032967</c:v>
                </c:pt>
                <c:pt idx="91">
                  <c:v>0.29347826086956652</c:v>
                </c:pt>
                <c:pt idx="92">
                  <c:v>0.29032258064516203</c:v>
                </c:pt>
                <c:pt idx="93">
                  <c:v>0.28723404255319057</c:v>
                </c:pt>
                <c:pt idx="94">
                  <c:v>0.28421052631578947</c:v>
                </c:pt>
                <c:pt idx="95">
                  <c:v>0.28125</c:v>
                </c:pt>
                <c:pt idx="96">
                  <c:v>0.27835051546391781</c:v>
                </c:pt>
                <c:pt idx="97">
                  <c:v>0.28571428571428648</c:v>
                </c:pt>
                <c:pt idx="98">
                  <c:v>0.28282828282828376</c:v>
                </c:pt>
                <c:pt idx="99">
                  <c:v>0.28000000000000008</c:v>
                </c:pt>
                <c:pt idx="100">
                  <c:v>0.27722772277227731</c:v>
                </c:pt>
                <c:pt idx="101">
                  <c:v>0.27450980392156882</c:v>
                </c:pt>
                <c:pt idx="102">
                  <c:v>0.27184466019417552</c:v>
                </c:pt>
                <c:pt idx="103">
                  <c:v>0.26923076923076938</c:v>
                </c:pt>
                <c:pt idx="104">
                  <c:v>0.26666666666666722</c:v>
                </c:pt>
                <c:pt idx="105">
                  <c:v>0.26415094339622641</c:v>
                </c:pt>
                <c:pt idx="106">
                  <c:v>0.26168224299065485</c:v>
                </c:pt>
                <c:pt idx="107">
                  <c:v>0.2592592592592593</c:v>
                </c:pt>
                <c:pt idx="108">
                  <c:v>0.25688073394495553</c:v>
                </c:pt>
                <c:pt idx="109">
                  <c:v>0.26363636363636361</c:v>
                </c:pt>
                <c:pt idx="110">
                  <c:v>0.26126126126126131</c:v>
                </c:pt>
                <c:pt idx="111">
                  <c:v>0.25892857142857206</c:v>
                </c:pt>
                <c:pt idx="112">
                  <c:v>0.25663716814159226</c:v>
                </c:pt>
                <c:pt idx="113">
                  <c:v>0.25438596491228177</c:v>
                </c:pt>
                <c:pt idx="114">
                  <c:v>0.2521739130434783</c:v>
                </c:pt>
                <c:pt idx="115">
                  <c:v>0.25</c:v>
                </c:pt>
                <c:pt idx="116">
                  <c:v>0.24786324786324826</c:v>
                </c:pt>
                <c:pt idx="117">
                  <c:v>0.24576271186440718</c:v>
                </c:pt>
                <c:pt idx="118">
                  <c:v>0.24369747899159674</c:v>
                </c:pt>
                <c:pt idx="119">
                  <c:v>0.2416666666666667</c:v>
                </c:pt>
                <c:pt idx="120">
                  <c:v>0.23966942148760362</c:v>
                </c:pt>
                <c:pt idx="121">
                  <c:v>0.2377049180327869</c:v>
                </c:pt>
                <c:pt idx="122">
                  <c:v>0.23577235772357719</c:v>
                </c:pt>
                <c:pt idx="123">
                  <c:v>0.23387096774193547</c:v>
                </c:pt>
                <c:pt idx="124">
                  <c:v>0.23200000000000001</c:v>
                </c:pt>
                <c:pt idx="125">
                  <c:v>0.2301587301587302</c:v>
                </c:pt>
                <c:pt idx="126">
                  <c:v>0.22834645669291373</c:v>
                </c:pt>
                <c:pt idx="127">
                  <c:v>0.234375</c:v>
                </c:pt>
                <c:pt idx="128">
                  <c:v>0.23255813953488391</c:v>
                </c:pt>
                <c:pt idx="129">
                  <c:v>0.23076923076923136</c:v>
                </c:pt>
                <c:pt idx="130">
                  <c:v>0.22900763358778653</c:v>
                </c:pt>
                <c:pt idx="131">
                  <c:v>0.22727272727272727</c:v>
                </c:pt>
                <c:pt idx="132">
                  <c:v>0.22556390977443624</c:v>
                </c:pt>
                <c:pt idx="133">
                  <c:v>0.22388059701492538</c:v>
                </c:pt>
                <c:pt idx="134">
                  <c:v>0.22222222222222221</c:v>
                </c:pt>
                <c:pt idx="135">
                  <c:v>0.22058823529411764</c:v>
                </c:pt>
                <c:pt idx="136">
                  <c:v>0.21897810218978137</c:v>
                </c:pt>
                <c:pt idx="137">
                  <c:v>0.21739130434782658</c:v>
                </c:pt>
                <c:pt idx="138">
                  <c:v>0.215827338129497</c:v>
                </c:pt>
                <c:pt idx="139">
                  <c:v>0.21428571428571427</c:v>
                </c:pt>
                <c:pt idx="140">
                  <c:v>0.21276595744680893</c:v>
                </c:pt>
                <c:pt idx="141">
                  <c:v>0.21126760563380281</c:v>
                </c:pt>
                <c:pt idx="142">
                  <c:v>0.20979020979021018</c:v>
                </c:pt>
                <c:pt idx="143">
                  <c:v>0.20833333333333368</c:v>
                </c:pt>
                <c:pt idx="144">
                  <c:v>0.20689655172413793</c:v>
                </c:pt>
                <c:pt idx="145">
                  <c:v>0.20547945205479484</c:v>
                </c:pt>
                <c:pt idx="146">
                  <c:v>0.20408163265306123</c:v>
                </c:pt>
                <c:pt idx="147">
                  <c:v>0.20270270270270271</c:v>
                </c:pt>
                <c:pt idx="148">
                  <c:v>0.20134228187919526</c:v>
                </c:pt>
                <c:pt idx="149">
                  <c:v>0.2</c:v>
                </c:pt>
                <c:pt idx="150">
                  <c:v>0.19867549668874168</c:v>
                </c:pt>
                <c:pt idx="151">
                  <c:v>0.19736842105263189</c:v>
                </c:pt>
                <c:pt idx="152">
                  <c:v>0.19607843137254904</c:v>
                </c:pt>
                <c:pt idx="153">
                  <c:v>0.19480519480519512</c:v>
                </c:pt>
                <c:pt idx="154">
                  <c:v>0.19354838709677469</c:v>
                </c:pt>
                <c:pt idx="155">
                  <c:v>0.1923076923076924</c:v>
                </c:pt>
                <c:pt idx="156">
                  <c:v>0.19108280254777071</c:v>
                </c:pt>
                <c:pt idx="157">
                  <c:v>0.189873417721519</c:v>
                </c:pt>
                <c:pt idx="158">
                  <c:v>0.18867924528301888</c:v>
                </c:pt>
                <c:pt idx="159">
                  <c:v>0.18750000000000031</c:v>
                </c:pt>
                <c:pt idx="160">
                  <c:v>0.18633540372670848</c:v>
                </c:pt>
                <c:pt idx="161">
                  <c:v>0.18518518518518551</c:v>
                </c:pt>
                <c:pt idx="162">
                  <c:v>0.18404907975460141</c:v>
                </c:pt>
                <c:pt idx="163">
                  <c:v>0.18292682926829271</c:v>
                </c:pt>
                <c:pt idx="164">
                  <c:v>0.18181818181818227</c:v>
                </c:pt>
                <c:pt idx="165">
                  <c:v>0.18072289156626564</c:v>
                </c:pt>
                <c:pt idx="166">
                  <c:v>0.17964071856287453</c:v>
                </c:pt>
                <c:pt idx="167">
                  <c:v>0.17857142857142902</c:v>
                </c:pt>
                <c:pt idx="168">
                  <c:v>0.1775147928994088</c:v>
                </c:pt>
                <c:pt idx="169">
                  <c:v>0.17647058823529421</c:v>
                </c:pt>
                <c:pt idx="170">
                  <c:v>0.1754385964912287</c:v>
                </c:pt>
                <c:pt idx="171">
                  <c:v>0.1802325581395349</c:v>
                </c:pt>
                <c:pt idx="172">
                  <c:v>0.1791907514450867</c:v>
                </c:pt>
                <c:pt idx="173">
                  <c:v>0.17816091954023017</c:v>
                </c:pt>
                <c:pt idx="174">
                  <c:v>0.17714285714285721</c:v>
                </c:pt>
                <c:pt idx="175">
                  <c:v>0.17613636363636398</c:v>
                </c:pt>
                <c:pt idx="176">
                  <c:v>0.17514124293785321</c:v>
                </c:pt>
                <c:pt idx="177">
                  <c:v>0.17415730337078653</c:v>
                </c:pt>
                <c:pt idx="178">
                  <c:v>0.17318435754189979</c:v>
                </c:pt>
                <c:pt idx="179">
                  <c:v>0.17222222222222244</c:v>
                </c:pt>
                <c:pt idx="180">
                  <c:v>0.17127071823204418</c:v>
                </c:pt>
                <c:pt idx="181">
                  <c:v>0.17032967032967017</c:v>
                </c:pt>
                <c:pt idx="182">
                  <c:v>0.16939890710382521</c:v>
                </c:pt>
                <c:pt idx="183">
                  <c:v>0.16847826086956524</c:v>
                </c:pt>
                <c:pt idx="184">
                  <c:v>0.16756756756756774</c:v>
                </c:pt>
                <c:pt idx="185">
                  <c:v>0.16666666666666666</c:v>
                </c:pt>
                <c:pt idx="186">
                  <c:v>0.16577540106951869</c:v>
                </c:pt>
                <c:pt idx="187">
                  <c:v>0.16489361702127658</c:v>
                </c:pt>
                <c:pt idx="188">
                  <c:v>0.16402116402116401</c:v>
                </c:pt>
                <c:pt idx="189">
                  <c:v>0.16315789473684211</c:v>
                </c:pt>
                <c:pt idx="190">
                  <c:v>0.16230366492146597</c:v>
                </c:pt>
                <c:pt idx="191">
                  <c:v>0.16145833333333368</c:v>
                </c:pt>
                <c:pt idx="192">
                  <c:v>0.16062176165803074</c:v>
                </c:pt>
                <c:pt idx="193">
                  <c:v>0.15979381443299007</c:v>
                </c:pt>
                <c:pt idx="194">
                  <c:v>0.15897435897435896</c:v>
                </c:pt>
                <c:pt idx="195">
                  <c:v>0.15816326530612282</c:v>
                </c:pt>
                <c:pt idx="196">
                  <c:v>0.15736040609137114</c:v>
                </c:pt>
                <c:pt idx="197">
                  <c:v>0.15656565656565671</c:v>
                </c:pt>
                <c:pt idx="198">
                  <c:v>0.15577889447236246</c:v>
                </c:pt>
                <c:pt idx="199">
                  <c:v>0.1550000000000003</c:v>
                </c:pt>
                <c:pt idx="200">
                  <c:v>0.15422885572139358</c:v>
                </c:pt>
                <c:pt idx="201">
                  <c:v>0.15346534653465393</c:v>
                </c:pt>
                <c:pt idx="202">
                  <c:v>0.15270935960591167</c:v>
                </c:pt>
                <c:pt idx="203">
                  <c:v>0.15196078431372581</c:v>
                </c:pt>
                <c:pt idx="204">
                  <c:v>0.15121951219512253</c:v>
                </c:pt>
                <c:pt idx="205">
                  <c:v>0.15048543689320451</c:v>
                </c:pt>
                <c:pt idx="206">
                  <c:v>0.14975845410628069</c:v>
                </c:pt>
                <c:pt idx="207">
                  <c:v>0.14903846153846212</c:v>
                </c:pt>
                <c:pt idx="208">
                  <c:v>0.14832535885167494</c:v>
                </c:pt>
                <c:pt idx="209">
                  <c:v>0.14761904761904771</c:v>
                </c:pt>
                <c:pt idx="210">
                  <c:v>0.14691943127962145</c:v>
                </c:pt>
                <c:pt idx="211">
                  <c:v>0.14622641509433998</c:v>
                </c:pt>
                <c:pt idx="212">
                  <c:v>0.1455399061032864</c:v>
                </c:pt>
                <c:pt idx="213">
                  <c:v>0.14485981308411214</c:v>
                </c:pt>
                <c:pt idx="214">
                  <c:v>0.14418604651162822</c:v>
                </c:pt>
                <c:pt idx="215">
                  <c:v>0.14351851851851852</c:v>
                </c:pt>
                <c:pt idx="216">
                  <c:v>0.14285714285714327</c:v>
                </c:pt>
                <c:pt idx="217">
                  <c:v>0.14220183486238586</c:v>
                </c:pt>
                <c:pt idx="218">
                  <c:v>0.14155251141552511</c:v>
                </c:pt>
                <c:pt idx="219">
                  <c:v>0.14090909090909126</c:v>
                </c:pt>
                <c:pt idx="220">
                  <c:v>0.14027149321266971</c:v>
                </c:pt>
                <c:pt idx="221">
                  <c:v>0.13963963963963963</c:v>
                </c:pt>
                <c:pt idx="222">
                  <c:v>0.13901345291479841</c:v>
                </c:pt>
                <c:pt idx="223">
                  <c:v>0.13839285714285721</c:v>
                </c:pt>
                <c:pt idx="224">
                  <c:v>0.13777777777777778</c:v>
                </c:pt>
                <c:pt idx="225">
                  <c:v>0.13716814159292096</c:v>
                </c:pt>
                <c:pt idx="226">
                  <c:v>0.13656387665198239</c:v>
                </c:pt>
                <c:pt idx="227">
                  <c:v>0.13596491228070176</c:v>
                </c:pt>
                <c:pt idx="228">
                  <c:v>0.13537117903930132</c:v>
                </c:pt>
                <c:pt idx="229">
                  <c:v>0.13478260869565217</c:v>
                </c:pt>
                <c:pt idx="230">
                  <c:v>0.13419913419913454</c:v>
                </c:pt>
                <c:pt idx="231">
                  <c:v>0.13362068965517238</c:v>
                </c:pt>
                <c:pt idx="232">
                  <c:v>0.13304721030042954</c:v>
                </c:pt>
                <c:pt idx="233">
                  <c:v>0.13247863247863248</c:v>
                </c:pt>
                <c:pt idx="234">
                  <c:v>0.13191489361702177</c:v>
                </c:pt>
                <c:pt idx="235">
                  <c:v>0.13135593220338967</c:v>
                </c:pt>
                <c:pt idx="236">
                  <c:v>0.13080168776371287</c:v>
                </c:pt>
                <c:pt idx="237">
                  <c:v>0.13025210084033648</c:v>
                </c:pt>
                <c:pt idx="238">
                  <c:v>0.13389121338912141</c:v>
                </c:pt>
                <c:pt idx="239">
                  <c:v>0.13333333333333341</c:v>
                </c:pt>
                <c:pt idx="240">
                  <c:v>0.1327800829875519</c:v>
                </c:pt>
                <c:pt idx="241">
                  <c:v>0.13223140495867769</c:v>
                </c:pt>
                <c:pt idx="242">
                  <c:v>0.13168724279835392</c:v>
                </c:pt>
                <c:pt idx="243">
                  <c:v>0.13114754098360637</c:v>
                </c:pt>
                <c:pt idx="244">
                  <c:v>0.13061224489795947</c:v>
                </c:pt>
                <c:pt idx="245">
                  <c:v>0.13008130081300814</c:v>
                </c:pt>
                <c:pt idx="246">
                  <c:v>0.1295546558704454</c:v>
                </c:pt>
                <c:pt idx="247">
                  <c:v>0.12903225806451613</c:v>
                </c:pt>
                <c:pt idx="248">
                  <c:v>0.12851405622489959</c:v>
                </c:pt>
                <c:pt idx="249">
                  <c:v>0.128</c:v>
                </c:pt>
                <c:pt idx="250">
                  <c:v>0.12749003984063775</c:v>
                </c:pt>
                <c:pt idx="251">
                  <c:v>0.12698412698412698</c:v>
                </c:pt>
                <c:pt idx="252">
                  <c:v>0.1264822134387352</c:v>
                </c:pt>
                <c:pt idx="253">
                  <c:v>0.12598425196850388</c:v>
                </c:pt>
                <c:pt idx="254">
                  <c:v>0.12549019607843176</c:v>
                </c:pt>
                <c:pt idx="255">
                  <c:v>0.125</c:v>
                </c:pt>
                <c:pt idx="256">
                  <c:v>0.1245136186770428</c:v>
                </c:pt>
                <c:pt idx="257">
                  <c:v>0.12403100775193822</c:v>
                </c:pt>
                <c:pt idx="258">
                  <c:v>0.12355212355212362</c:v>
                </c:pt>
                <c:pt idx="259">
                  <c:v>0.12307692307692335</c:v>
                </c:pt>
                <c:pt idx="260">
                  <c:v>0.12260536398467453</c:v>
                </c:pt>
                <c:pt idx="261">
                  <c:v>0.12213740458015269</c:v>
                </c:pt>
                <c:pt idx="262">
                  <c:v>0.1216730038022816</c:v>
                </c:pt>
                <c:pt idx="263">
                  <c:v>0.12121212121212141</c:v>
                </c:pt>
                <c:pt idx="264">
                  <c:v>0.12075471698113242</c:v>
                </c:pt>
                <c:pt idx="265">
                  <c:v>0.12030075187969944</c:v>
                </c:pt>
                <c:pt idx="266">
                  <c:v>0.1198501872659176</c:v>
                </c:pt>
                <c:pt idx="267">
                  <c:v>0.11940298507462686</c:v>
                </c:pt>
                <c:pt idx="268">
                  <c:v>0.11895910780669144</c:v>
                </c:pt>
                <c:pt idx="269">
                  <c:v>0.11851851851851851</c:v>
                </c:pt>
                <c:pt idx="270">
                  <c:v>0.11808118081180811</c:v>
                </c:pt>
                <c:pt idx="271">
                  <c:v>0.11764705882352942</c:v>
                </c:pt>
                <c:pt idx="272">
                  <c:v>0.11721611721611741</c:v>
                </c:pt>
                <c:pt idx="273">
                  <c:v>0.11678832116788321</c:v>
                </c:pt>
                <c:pt idx="274">
                  <c:v>0.11636363636363654</c:v>
                </c:pt>
                <c:pt idx="275">
                  <c:v>0.11594202898550726</c:v>
                </c:pt>
                <c:pt idx="276">
                  <c:v>0.11552346570397112</c:v>
                </c:pt>
                <c:pt idx="277">
                  <c:v>0.11870503597122331</c:v>
                </c:pt>
                <c:pt idx="278">
                  <c:v>0.11827956989247297</c:v>
                </c:pt>
                <c:pt idx="279">
                  <c:v>0.11785714285714285</c:v>
                </c:pt>
                <c:pt idx="280">
                  <c:v>0.11743772241992882</c:v>
                </c:pt>
                <c:pt idx="281">
                  <c:v>0.11702127659574468</c:v>
                </c:pt>
                <c:pt idx="282">
                  <c:v>0.11660777385159024</c:v>
                </c:pt>
                <c:pt idx="283">
                  <c:v>0.11619718309859156</c:v>
                </c:pt>
                <c:pt idx="284">
                  <c:v>0.11578947368421059</c:v>
                </c:pt>
                <c:pt idx="285">
                  <c:v>0.11538461538461539</c:v>
                </c:pt>
                <c:pt idx="286">
                  <c:v>0.11498257839721254</c:v>
                </c:pt>
                <c:pt idx="287">
                  <c:v>0.11458333333333333</c:v>
                </c:pt>
                <c:pt idx="288">
                  <c:v>0.11418685121107269</c:v>
                </c:pt>
                <c:pt idx="289">
                  <c:v>0.1137931034482762</c:v>
                </c:pt>
                <c:pt idx="290">
                  <c:v>0.1134020618556701</c:v>
                </c:pt>
                <c:pt idx="291">
                  <c:v>0.11301369863013698</c:v>
                </c:pt>
                <c:pt idx="292">
                  <c:v>0.11262798634812286</c:v>
                </c:pt>
                <c:pt idx="293">
                  <c:v>0.11224489795918367</c:v>
                </c:pt>
                <c:pt idx="294">
                  <c:v>0.11186440677966102</c:v>
                </c:pt>
                <c:pt idx="295">
                  <c:v>0.11148648648648662</c:v>
                </c:pt>
                <c:pt idx="296">
                  <c:v>0.1111111111111111</c:v>
                </c:pt>
                <c:pt idx="297">
                  <c:v>0.11073825503355712</c:v>
                </c:pt>
                <c:pt idx="298">
                  <c:v>0.11036789297658861</c:v>
                </c:pt>
                <c:pt idx="299">
                  <c:v>0.11</c:v>
                </c:pt>
                <c:pt idx="300">
                  <c:v>0.1096345514950168</c:v>
                </c:pt>
                <c:pt idx="301">
                  <c:v>0.10927152317880814</c:v>
                </c:pt>
                <c:pt idx="302">
                  <c:v>0.10891089108910891</c:v>
                </c:pt>
                <c:pt idx="303">
                  <c:v>0.10855263157894751</c:v>
                </c:pt>
                <c:pt idx="304">
                  <c:v>0.10819672131147574</c:v>
                </c:pt>
                <c:pt idx="305">
                  <c:v>0.10784313725490199</c:v>
                </c:pt>
                <c:pt idx="306">
                  <c:v>0.10749185667752446</c:v>
                </c:pt>
                <c:pt idx="307">
                  <c:v>0.10714285714285714</c:v>
                </c:pt>
                <c:pt idx="308">
                  <c:v>0.10679611650485453</c:v>
                </c:pt>
                <c:pt idx="309">
                  <c:v>0.10645161290322594</c:v>
                </c:pt>
                <c:pt idx="310">
                  <c:v>0.10610932475884249</c:v>
                </c:pt>
                <c:pt idx="311">
                  <c:v>0.10576923076923112</c:v>
                </c:pt>
                <c:pt idx="312">
                  <c:v>0.10543130990415336</c:v>
                </c:pt>
                <c:pt idx="313">
                  <c:v>0.10509554140127429</c:v>
                </c:pt>
                <c:pt idx="314">
                  <c:v>0.10476190476190506</c:v>
                </c:pt>
                <c:pt idx="315">
                  <c:v>0.10443037974683558</c:v>
                </c:pt>
                <c:pt idx="316">
                  <c:v>0.10410094637224004</c:v>
                </c:pt>
                <c:pt idx="317">
                  <c:v>0.10377358490566062</c:v>
                </c:pt>
                <c:pt idx="318">
                  <c:v>0.10344827586206895</c:v>
                </c:pt>
                <c:pt idx="319">
                  <c:v>0.10312499999999999</c:v>
                </c:pt>
                <c:pt idx="320">
                  <c:v>0.10280373831775701</c:v>
                </c:pt>
                <c:pt idx="321">
                  <c:v>0.10559006211180126</c:v>
                </c:pt>
                <c:pt idx="322">
                  <c:v>0.10526315789473686</c:v>
                </c:pt>
                <c:pt idx="323">
                  <c:v>0.10493827160493827</c:v>
                </c:pt>
                <c:pt idx="324">
                  <c:v>0.10461538461538461</c:v>
                </c:pt>
                <c:pt idx="325">
                  <c:v>0.10429447852760761</c:v>
                </c:pt>
                <c:pt idx="326">
                  <c:v>0.10397553516819572</c:v>
                </c:pt>
                <c:pt idx="327">
                  <c:v>0.10365853658536585</c:v>
                </c:pt>
                <c:pt idx="328">
                  <c:v>0.10334346504559271</c:v>
                </c:pt>
                <c:pt idx="329">
                  <c:v>0.10303030303030303</c:v>
                </c:pt>
                <c:pt idx="330">
                  <c:v>0.1027190332326284</c:v>
                </c:pt>
                <c:pt idx="331">
                  <c:v>0.10240963855421686</c:v>
                </c:pt>
                <c:pt idx="332">
                  <c:v>0.1021021021021021</c:v>
                </c:pt>
                <c:pt idx="333">
                  <c:v>0.10179640718562893</c:v>
                </c:pt>
                <c:pt idx="334">
                  <c:v>0.10149253731343297</c:v>
                </c:pt>
                <c:pt idx="335">
                  <c:v>0.10119047619047618</c:v>
                </c:pt>
                <c:pt idx="336">
                  <c:v>0.10089020771513368</c:v>
                </c:pt>
                <c:pt idx="337">
                  <c:v>0.10059171597633164</c:v>
                </c:pt>
                <c:pt idx="338">
                  <c:v>0.10029498525073763</c:v>
                </c:pt>
                <c:pt idx="339">
                  <c:v>0.1</c:v>
                </c:pt>
                <c:pt idx="340">
                  <c:v>9.9706744868035213E-2</c:v>
                </c:pt>
                <c:pt idx="341">
                  <c:v>9.9415204678362554E-2</c:v>
                </c:pt>
                <c:pt idx="342">
                  <c:v>9.9125364431487326E-2</c:v>
                </c:pt>
                <c:pt idx="343">
                  <c:v>9.8837209302325577E-2</c:v>
                </c:pt>
                <c:pt idx="344">
                  <c:v>9.8550724637681247E-2</c:v>
                </c:pt>
                <c:pt idx="345">
                  <c:v>9.8265895953757593E-2</c:v>
                </c:pt>
                <c:pt idx="346">
                  <c:v>0.10086455331412104</c:v>
                </c:pt>
                <c:pt idx="347">
                  <c:v>0.10057471264367816</c:v>
                </c:pt>
                <c:pt idx="348">
                  <c:v>0.10315186246418342</c:v>
                </c:pt>
                <c:pt idx="349">
                  <c:v>0.10285714285714286</c:v>
                </c:pt>
                <c:pt idx="350">
                  <c:v>0.1025641025641027</c:v>
                </c:pt>
                <c:pt idx="351">
                  <c:v>0.10227272727272729</c:v>
                </c:pt>
                <c:pt idx="352">
                  <c:v>0.10198300283286105</c:v>
                </c:pt>
                <c:pt idx="353">
                  <c:v>0.10169491525423729</c:v>
                </c:pt>
                <c:pt idx="354">
                  <c:v>0.10140845070422536</c:v>
                </c:pt>
                <c:pt idx="355">
                  <c:v>0.10112359550561811</c:v>
                </c:pt>
                <c:pt idx="356">
                  <c:v>0.10084033613445353</c:v>
                </c:pt>
                <c:pt idx="357">
                  <c:v>0.10055865921787698</c:v>
                </c:pt>
                <c:pt idx="358">
                  <c:v>0.10027855153203342</c:v>
                </c:pt>
                <c:pt idx="359">
                  <c:v>0.1</c:v>
                </c:pt>
                <c:pt idx="360">
                  <c:v>9.9722991689750726E-2</c:v>
                </c:pt>
                <c:pt idx="361">
                  <c:v>9.9447513812154609E-2</c:v>
                </c:pt>
                <c:pt idx="362">
                  <c:v>9.9173553719008253E-2</c:v>
                </c:pt>
                <c:pt idx="363">
                  <c:v>9.8901098901099271E-2</c:v>
                </c:pt>
                <c:pt idx="364">
                  <c:v>0.10136986301369855</c:v>
                </c:pt>
                <c:pt idx="365">
                  <c:v>0.10109289617486338</c:v>
                </c:pt>
                <c:pt idx="366">
                  <c:v>0.10081743869209769</c:v>
                </c:pt>
                <c:pt idx="367">
                  <c:v>0.10054347826086962</c:v>
                </c:pt>
                <c:pt idx="368">
                  <c:v>0.1002710027100271</c:v>
                </c:pt>
                <c:pt idx="369">
                  <c:v>0.1</c:v>
                </c:pt>
                <c:pt idx="370">
                  <c:v>9.9730458221024498E-2</c:v>
                </c:pt>
                <c:pt idx="371">
                  <c:v>9.9462365591398191E-2</c:v>
                </c:pt>
                <c:pt idx="372">
                  <c:v>9.9195710455764072E-2</c:v>
                </c:pt>
                <c:pt idx="373">
                  <c:v>9.8930481283422675E-2</c:v>
                </c:pt>
                <c:pt idx="374">
                  <c:v>9.8666666666667055E-2</c:v>
                </c:pt>
                <c:pt idx="375">
                  <c:v>9.8404255319148967E-2</c:v>
                </c:pt>
                <c:pt idx="376">
                  <c:v>9.8143236074270557E-2</c:v>
                </c:pt>
                <c:pt idx="377">
                  <c:v>9.7883597883597684E-2</c:v>
                </c:pt>
                <c:pt idx="378">
                  <c:v>9.7625329815303627E-2</c:v>
                </c:pt>
                <c:pt idx="379">
                  <c:v>9.7368421052631549E-2</c:v>
                </c:pt>
                <c:pt idx="380">
                  <c:v>9.7112860892388464E-2</c:v>
                </c:pt>
                <c:pt idx="381">
                  <c:v>9.6858638743455544E-2</c:v>
                </c:pt>
                <c:pt idx="382">
                  <c:v>9.6605744125326368E-2</c:v>
                </c:pt>
                <c:pt idx="383">
                  <c:v>9.635416666666699E-2</c:v>
                </c:pt>
                <c:pt idx="384">
                  <c:v>9.6103896103896386E-2</c:v>
                </c:pt>
                <c:pt idx="385">
                  <c:v>9.5854922279793225E-2</c:v>
                </c:pt>
                <c:pt idx="386">
                  <c:v>9.5607235142118857E-2</c:v>
                </c:pt>
                <c:pt idx="387">
                  <c:v>9.5360824742268063E-2</c:v>
                </c:pt>
                <c:pt idx="388">
                  <c:v>9.511568123393313E-2</c:v>
                </c:pt>
                <c:pt idx="389">
                  <c:v>9.4871794871794854E-2</c:v>
                </c:pt>
                <c:pt idx="390">
                  <c:v>9.4629156010230267E-2</c:v>
                </c:pt>
                <c:pt idx="391">
                  <c:v>9.4387755102040824E-2</c:v>
                </c:pt>
                <c:pt idx="392">
                  <c:v>9.4147582697201027E-2</c:v>
                </c:pt>
                <c:pt idx="393">
                  <c:v>9.3908629441624397E-2</c:v>
                </c:pt>
                <c:pt idx="394">
                  <c:v>9.367088607594963E-2</c:v>
                </c:pt>
                <c:pt idx="395">
                  <c:v>9.3434343434343689E-2</c:v>
                </c:pt>
                <c:pt idx="396">
                  <c:v>9.3198992443325065E-2</c:v>
                </c:pt>
                <c:pt idx="397">
                  <c:v>9.2964824120603279E-2</c:v>
                </c:pt>
                <c:pt idx="398">
                  <c:v>9.2731829573934846E-2</c:v>
                </c:pt>
                <c:pt idx="399">
                  <c:v>9.2500000000000027E-2</c:v>
                </c:pt>
                <c:pt idx="400">
                  <c:v>9.2269326683291769E-2</c:v>
                </c:pt>
                <c:pt idx="401">
                  <c:v>9.2039800995025026E-2</c:v>
                </c:pt>
                <c:pt idx="402">
                  <c:v>9.1811414392059726E-2</c:v>
                </c:pt>
                <c:pt idx="403">
                  <c:v>9.1584158415841596E-2</c:v>
                </c:pt>
                <c:pt idx="404">
                  <c:v>9.1358024691358009E-2</c:v>
                </c:pt>
                <c:pt idx="405">
                  <c:v>9.1133004926108319E-2</c:v>
                </c:pt>
                <c:pt idx="406">
                  <c:v>9.0909090909091064E-2</c:v>
                </c:pt>
                <c:pt idx="407">
                  <c:v>9.0686274509803946E-2</c:v>
                </c:pt>
                <c:pt idx="408">
                  <c:v>9.0464547677261628E-2</c:v>
                </c:pt>
                <c:pt idx="409">
                  <c:v>9.0243902439024387E-2</c:v>
                </c:pt>
                <c:pt idx="410">
                  <c:v>9.0024330900243671E-2</c:v>
                </c:pt>
                <c:pt idx="411">
                  <c:v>8.9805825242718684E-2</c:v>
                </c:pt>
                <c:pt idx="412">
                  <c:v>8.9588377723971005E-2</c:v>
                </c:pt>
                <c:pt idx="413">
                  <c:v>8.9371980676328483E-2</c:v>
                </c:pt>
                <c:pt idx="414">
                  <c:v>8.9156626506024267E-2</c:v>
                </c:pt>
                <c:pt idx="415">
                  <c:v>8.8942307692307696E-2</c:v>
                </c:pt>
                <c:pt idx="416">
                  <c:v>8.8729016786570747E-2</c:v>
                </c:pt>
                <c:pt idx="417">
                  <c:v>8.8516746411483521E-2</c:v>
                </c:pt>
                <c:pt idx="418">
                  <c:v>8.8305489260143227E-2</c:v>
                </c:pt>
                <c:pt idx="419">
                  <c:v>8.8095238095238268E-2</c:v>
                </c:pt>
                <c:pt idx="420">
                  <c:v>8.7885985748218542E-2</c:v>
                </c:pt>
                <c:pt idx="421">
                  <c:v>8.7677725118483568E-2</c:v>
                </c:pt>
                <c:pt idx="422">
                  <c:v>8.7470449172576847E-2</c:v>
                </c:pt>
                <c:pt idx="423">
                  <c:v>8.962264150943422E-2</c:v>
                </c:pt>
                <c:pt idx="424">
                  <c:v>8.9411764705882468E-2</c:v>
                </c:pt>
                <c:pt idx="425">
                  <c:v>8.9201877934272589E-2</c:v>
                </c:pt>
                <c:pt idx="426">
                  <c:v>8.8992974238875894E-2</c:v>
                </c:pt>
                <c:pt idx="427">
                  <c:v>8.8785046728972278E-2</c:v>
                </c:pt>
                <c:pt idx="428">
                  <c:v>8.8578088578088854E-2</c:v>
                </c:pt>
                <c:pt idx="429">
                  <c:v>8.8372093023255827E-2</c:v>
                </c:pt>
                <c:pt idx="430">
                  <c:v>8.8167053364269554E-2</c:v>
                </c:pt>
                <c:pt idx="431">
                  <c:v>8.7962962962963201E-2</c:v>
                </c:pt>
                <c:pt idx="432">
                  <c:v>8.7759815242494266E-2</c:v>
                </c:pt>
                <c:pt idx="433">
                  <c:v>8.7557603686635968E-2</c:v>
                </c:pt>
                <c:pt idx="434">
                  <c:v>8.7356321839080528E-2</c:v>
                </c:pt>
                <c:pt idx="435">
                  <c:v>8.7155963302752618E-2</c:v>
                </c:pt>
                <c:pt idx="436">
                  <c:v>8.6956521739130543E-2</c:v>
                </c:pt>
                <c:pt idx="437">
                  <c:v>8.6757990867580168E-2</c:v>
                </c:pt>
                <c:pt idx="438">
                  <c:v>8.6560364464692882E-2</c:v>
                </c:pt>
                <c:pt idx="439">
                  <c:v>8.6363636363636365E-2</c:v>
                </c:pt>
                <c:pt idx="440">
                  <c:v>8.6167800453514715E-2</c:v>
                </c:pt>
                <c:pt idx="441">
                  <c:v>8.5972850678733032E-2</c:v>
                </c:pt>
                <c:pt idx="442">
                  <c:v>8.577878103837451E-2</c:v>
                </c:pt>
                <c:pt idx="443">
                  <c:v>8.5585585585585724E-2</c:v>
                </c:pt>
                <c:pt idx="444">
                  <c:v>8.5393258426966281E-2</c:v>
                </c:pt>
                <c:pt idx="445">
                  <c:v>8.520179372197309E-2</c:v>
                </c:pt>
                <c:pt idx="446">
                  <c:v>8.5011185682326643E-2</c:v>
                </c:pt>
                <c:pt idx="447">
                  <c:v>8.4821428571428895E-2</c:v>
                </c:pt>
                <c:pt idx="448">
                  <c:v>8.4632516703786201E-2</c:v>
                </c:pt>
                <c:pt idx="449">
                  <c:v>8.4444444444444544E-2</c:v>
                </c:pt>
                <c:pt idx="450">
                  <c:v>8.4257206208425695E-2</c:v>
                </c:pt>
                <c:pt idx="451">
                  <c:v>8.4070796460176997E-2</c:v>
                </c:pt>
                <c:pt idx="452">
                  <c:v>8.3885209713024295E-2</c:v>
                </c:pt>
                <c:pt idx="453">
                  <c:v>8.3700440528634734E-2</c:v>
                </c:pt>
                <c:pt idx="454">
                  <c:v>8.351648351648383E-2</c:v>
                </c:pt>
                <c:pt idx="455">
                  <c:v>8.3333333333333343E-2</c:v>
                </c:pt>
                <c:pt idx="456">
                  <c:v>8.3150984682713341E-2</c:v>
                </c:pt>
                <c:pt idx="457">
                  <c:v>8.2969432314410507E-2</c:v>
                </c:pt>
                <c:pt idx="458">
                  <c:v>8.2788671023964922E-2</c:v>
                </c:pt>
                <c:pt idx="459">
                  <c:v>8.2608695652173963E-2</c:v>
                </c:pt>
                <c:pt idx="460">
                  <c:v>8.4598698481562054E-2</c:v>
                </c:pt>
                <c:pt idx="461">
                  <c:v>8.4415584415584416E-2</c:v>
                </c:pt>
                <c:pt idx="462">
                  <c:v>8.4233261339093105E-2</c:v>
                </c:pt>
                <c:pt idx="463">
                  <c:v>8.4051724137931036E-2</c:v>
                </c:pt>
                <c:pt idx="464">
                  <c:v>8.3870967741935504E-2</c:v>
                </c:pt>
                <c:pt idx="465">
                  <c:v>8.3690987124463809E-2</c:v>
                </c:pt>
                <c:pt idx="466">
                  <c:v>8.3511777301927201E-2</c:v>
                </c:pt>
                <c:pt idx="467">
                  <c:v>8.3333333333333343E-2</c:v>
                </c:pt>
                <c:pt idx="468">
                  <c:v>8.3155650319829771E-2</c:v>
                </c:pt>
                <c:pt idx="469">
                  <c:v>8.297872340425512E-2</c:v>
                </c:pt>
                <c:pt idx="470">
                  <c:v>8.2802547770700632E-2</c:v>
                </c:pt>
                <c:pt idx="471">
                  <c:v>8.2627118644067798E-2</c:v>
                </c:pt>
                <c:pt idx="472">
                  <c:v>8.2452431289640582E-2</c:v>
                </c:pt>
                <c:pt idx="473">
                  <c:v>8.2278481012658181E-2</c:v>
                </c:pt>
                <c:pt idx="474">
                  <c:v>8.2105263157894764E-2</c:v>
                </c:pt>
                <c:pt idx="475">
                  <c:v>8.1932773109243698E-2</c:v>
                </c:pt>
                <c:pt idx="476">
                  <c:v>8.1761006289308172E-2</c:v>
                </c:pt>
                <c:pt idx="477">
                  <c:v>8.1589958158995821E-2</c:v>
                </c:pt>
                <c:pt idx="478">
                  <c:v>8.1419624217118625E-2</c:v>
                </c:pt>
                <c:pt idx="479">
                  <c:v>8.1250000000000003E-2</c:v>
                </c:pt>
                <c:pt idx="480">
                  <c:v>8.1081081081081086E-2</c:v>
                </c:pt>
                <c:pt idx="481">
                  <c:v>8.0912863070539548E-2</c:v>
                </c:pt>
                <c:pt idx="482">
                  <c:v>8.0745341614906846E-2</c:v>
                </c:pt>
                <c:pt idx="483">
                  <c:v>8.0578512396694488E-2</c:v>
                </c:pt>
                <c:pt idx="484">
                  <c:v>8.0412371134020624E-2</c:v>
                </c:pt>
                <c:pt idx="485">
                  <c:v>8.0246913580247006E-2</c:v>
                </c:pt>
                <c:pt idx="486">
                  <c:v>8.2135523613963035E-2</c:v>
                </c:pt>
                <c:pt idx="487">
                  <c:v>8.1967213114754051E-2</c:v>
                </c:pt>
                <c:pt idx="488">
                  <c:v>8.1799591002044994E-2</c:v>
                </c:pt>
                <c:pt idx="489">
                  <c:v>8.1632653061224497E-2</c:v>
                </c:pt>
                <c:pt idx="490">
                  <c:v>8.1466395112016615E-2</c:v>
                </c:pt>
                <c:pt idx="491">
                  <c:v>8.1300813008130079E-2</c:v>
                </c:pt>
                <c:pt idx="492">
                  <c:v>8.1135902636916848E-2</c:v>
                </c:pt>
                <c:pt idx="493">
                  <c:v>8.0971659919028313E-2</c:v>
                </c:pt>
                <c:pt idx="494">
                  <c:v>8.0808080808080843E-2</c:v>
                </c:pt>
                <c:pt idx="495">
                  <c:v>8.0645161290322745E-2</c:v>
                </c:pt>
                <c:pt idx="496">
                  <c:v>8.0482897384305682E-2</c:v>
                </c:pt>
                <c:pt idx="497">
                  <c:v>8.0321285140562262E-2</c:v>
                </c:pt>
                <c:pt idx="498">
                  <c:v>8.0160320641282853E-2</c:v>
                </c:pt>
                <c:pt idx="499">
                  <c:v>8.0000000000000043E-2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85-4AE3-87BE-7EFD4791D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335296"/>
        <c:axId val="197335856"/>
      </c:scatterChart>
      <c:valAx>
        <c:axId val="19733529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76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en-US"/>
                  <a:t>Recall</a:t>
                </a:r>
              </a:p>
            </c:rich>
          </c:tx>
          <c:layout>
            <c:manualLayout>
              <c:xMode val="edge"/>
              <c:yMode val="edge"/>
              <c:x val="0.53424657534246556"/>
              <c:y val="0.81286549707602362"/>
            </c:manualLayout>
          </c:layout>
          <c:overlay val="0"/>
          <c:spPr>
            <a:noFill/>
            <a:ln w="2430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03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6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7335856"/>
        <c:crosses val="autoZero"/>
        <c:crossBetween val="midCat"/>
        <c:majorUnit val="0.2"/>
      </c:valAx>
      <c:valAx>
        <c:axId val="19733585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76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en-US"/>
                  <a:t>
Precision</a:t>
                </a:r>
              </a:p>
            </c:rich>
          </c:tx>
          <c:layout>
            <c:manualLayout>
              <c:xMode val="edge"/>
              <c:yMode val="edge"/>
              <c:x val="3.7671232876712472E-2"/>
              <c:y val="0.32748538011696005"/>
            </c:manualLayout>
          </c:layout>
          <c:overlay val="0"/>
          <c:spPr>
            <a:noFill/>
            <a:ln w="2430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03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6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7335296"/>
        <c:crosses val="autoZero"/>
        <c:crossBetween val="midCat"/>
        <c:majorUnit val="0.2"/>
      </c:valAx>
      <c:spPr>
        <a:noFill/>
        <a:ln w="24306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76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000000000000021"/>
          <c:y val="9.7560975609756226E-2"/>
          <c:w val="0.69666666666666677"/>
          <c:h val="0.614634146341463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Precison</c:v>
                </c:pt>
              </c:strCache>
            </c:strRef>
          </c:tx>
          <c:spPr>
            <a:ln w="34401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Sheet1!$E$3:$E$502</c:f>
              <c:numCache>
                <c:formatCode>0.0000</c:formatCode>
                <c:ptCount val="500"/>
                <c:pt idx="0">
                  <c:v>2.5000000000000012E-2</c:v>
                </c:pt>
                <c:pt idx="1">
                  <c:v>2.5000000000000012E-2</c:v>
                </c:pt>
                <c:pt idx="2">
                  <c:v>5.0000000000000024E-2</c:v>
                </c:pt>
                <c:pt idx="3">
                  <c:v>7.5000000000000011E-2</c:v>
                </c:pt>
                <c:pt idx="4">
                  <c:v>7.5000000000000011E-2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0.125</c:v>
                </c:pt>
                <c:pt idx="10">
                  <c:v>0.15000000000000024</c:v>
                </c:pt>
                <c:pt idx="11">
                  <c:v>0.15000000000000024</c:v>
                </c:pt>
                <c:pt idx="12">
                  <c:v>0.17500000000000004</c:v>
                </c:pt>
                <c:pt idx="13">
                  <c:v>0.2</c:v>
                </c:pt>
                <c:pt idx="14">
                  <c:v>0.22500000000000003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0.27500000000000002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0.30000000000000032</c:v>
                </c:pt>
                <c:pt idx="22">
                  <c:v>0.30000000000000032</c:v>
                </c:pt>
                <c:pt idx="23">
                  <c:v>0.30000000000000032</c:v>
                </c:pt>
                <c:pt idx="24">
                  <c:v>0.32500000000000062</c:v>
                </c:pt>
                <c:pt idx="25">
                  <c:v>0.32500000000000062</c:v>
                </c:pt>
                <c:pt idx="26">
                  <c:v>0.32500000000000062</c:v>
                </c:pt>
                <c:pt idx="27">
                  <c:v>0.32500000000000062</c:v>
                </c:pt>
                <c:pt idx="28">
                  <c:v>0.32500000000000062</c:v>
                </c:pt>
                <c:pt idx="29">
                  <c:v>0.35000000000000031</c:v>
                </c:pt>
                <c:pt idx="30">
                  <c:v>0.35000000000000031</c:v>
                </c:pt>
                <c:pt idx="31">
                  <c:v>0.35000000000000031</c:v>
                </c:pt>
                <c:pt idx="32">
                  <c:v>0.37500000000000056</c:v>
                </c:pt>
                <c:pt idx="33">
                  <c:v>0.37500000000000056</c:v>
                </c:pt>
                <c:pt idx="34">
                  <c:v>0.37500000000000056</c:v>
                </c:pt>
                <c:pt idx="35">
                  <c:v>0.37500000000000056</c:v>
                </c:pt>
                <c:pt idx="36">
                  <c:v>0.4</c:v>
                </c:pt>
                <c:pt idx="37">
                  <c:v>0.42500000000000032</c:v>
                </c:pt>
                <c:pt idx="38">
                  <c:v>0.42500000000000032</c:v>
                </c:pt>
                <c:pt idx="39">
                  <c:v>0.42500000000000032</c:v>
                </c:pt>
                <c:pt idx="40">
                  <c:v>0.42500000000000032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0.47500000000000031</c:v>
                </c:pt>
                <c:pt idx="46">
                  <c:v>0.47500000000000031</c:v>
                </c:pt>
                <c:pt idx="47">
                  <c:v>0.47500000000000031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0.52500000000000002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0.57500000000000062</c:v>
                </c:pt>
                <c:pt idx="62">
                  <c:v>0.57500000000000062</c:v>
                </c:pt>
                <c:pt idx="63">
                  <c:v>0.57500000000000062</c:v>
                </c:pt>
                <c:pt idx="64">
                  <c:v>0.57500000000000062</c:v>
                </c:pt>
                <c:pt idx="65">
                  <c:v>0.57500000000000062</c:v>
                </c:pt>
                <c:pt idx="66">
                  <c:v>0.60000000000000064</c:v>
                </c:pt>
                <c:pt idx="67">
                  <c:v>0.60000000000000064</c:v>
                </c:pt>
                <c:pt idx="68">
                  <c:v>0.60000000000000064</c:v>
                </c:pt>
                <c:pt idx="69">
                  <c:v>0.60000000000000064</c:v>
                </c:pt>
                <c:pt idx="70">
                  <c:v>0.60000000000000064</c:v>
                </c:pt>
                <c:pt idx="71">
                  <c:v>0.60000000000000064</c:v>
                </c:pt>
                <c:pt idx="72">
                  <c:v>0.60000000000000064</c:v>
                </c:pt>
                <c:pt idx="73">
                  <c:v>0.60000000000000064</c:v>
                </c:pt>
                <c:pt idx="74">
                  <c:v>0.62500000000000122</c:v>
                </c:pt>
                <c:pt idx="75">
                  <c:v>0.62500000000000122</c:v>
                </c:pt>
                <c:pt idx="76">
                  <c:v>0.62500000000000122</c:v>
                </c:pt>
                <c:pt idx="77">
                  <c:v>0.62500000000000122</c:v>
                </c:pt>
                <c:pt idx="78">
                  <c:v>0.62500000000000122</c:v>
                </c:pt>
                <c:pt idx="79">
                  <c:v>0.62500000000000122</c:v>
                </c:pt>
                <c:pt idx="80">
                  <c:v>0.62500000000000122</c:v>
                </c:pt>
                <c:pt idx="81">
                  <c:v>0.62500000000000122</c:v>
                </c:pt>
                <c:pt idx="82">
                  <c:v>0.65000000000000135</c:v>
                </c:pt>
                <c:pt idx="83">
                  <c:v>0.65000000000000135</c:v>
                </c:pt>
                <c:pt idx="84">
                  <c:v>0.65000000000000135</c:v>
                </c:pt>
                <c:pt idx="85">
                  <c:v>0.67500000000000149</c:v>
                </c:pt>
                <c:pt idx="86">
                  <c:v>0.67500000000000149</c:v>
                </c:pt>
                <c:pt idx="87">
                  <c:v>0.67500000000000149</c:v>
                </c:pt>
                <c:pt idx="88">
                  <c:v>0.67500000000000149</c:v>
                </c:pt>
                <c:pt idx="89">
                  <c:v>0.67500000000000149</c:v>
                </c:pt>
                <c:pt idx="90">
                  <c:v>0.67500000000000149</c:v>
                </c:pt>
                <c:pt idx="91">
                  <c:v>0.67500000000000149</c:v>
                </c:pt>
                <c:pt idx="92">
                  <c:v>0.67500000000000149</c:v>
                </c:pt>
                <c:pt idx="93">
                  <c:v>0.67500000000000149</c:v>
                </c:pt>
                <c:pt idx="94">
                  <c:v>0.67500000000000149</c:v>
                </c:pt>
                <c:pt idx="95">
                  <c:v>0.67500000000000149</c:v>
                </c:pt>
                <c:pt idx="96">
                  <c:v>0.67500000000000149</c:v>
                </c:pt>
                <c:pt idx="97">
                  <c:v>0.70000000000000062</c:v>
                </c:pt>
                <c:pt idx="98">
                  <c:v>0.70000000000000062</c:v>
                </c:pt>
                <c:pt idx="99">
                  <c:v>0.70000000000000062</c:v>
                </c:pt>
                <c:pt idx="100">
                  <c:v>0.70000000000000062</c:v>
                </c:pt>
                <c:pt idx="101">
                  <c:v>0.70000000000000062</c:v>
                </c:pt>
                <c:pt idx="102">
                  <c:v>0.70000000000000062</c:v>
                </c:pt>
                <c:pt idx="103">
                  <c:v>0.70000000000000062</c:v>
                </c:pt>
                <c:pt idx="104">
                  <c:v>0.70000000000000062</c:v>
                </c:pt>
                <c:pt idx="105">
                  <c:v>0.70000000000000062</c:v>
                </c:pt>
                <c:pt idx="106">
                  <c:v>0.70000000000000062</c:v>
                </c:pt>
                <c:pt idx="107">
                  <c:v>0.70000000000000062</c:v>
                </c:pt>
                <c:pt idx="108">
                  <c:v>0.70000000000000062</c:v>
                </c:pt>
                <c:pt idx="109">
                  <c:v>0.72500000000000064</c:v>
                </c:pt>
                <c:pt idx="110">
                  <c:v>0.72500000000000064</c:v>
                </c:pt>
                <c:pt idx="111">
                  <c:v>0.72500000000000064</c:v>
                </c:pt>
                <c:pt idx="112">
                  <c:v>0.72500000000000064</c:v>
                </c:pt>
                <c:pt idx="113">
                  <c:v>0.72500000000000064</c:v>
                </c:pt>
                <c:pt idx="114">
                  <c:v>0.72500000000000064</c:v>
                </c:pt>
                <c:pt idx="115">
                  <c:v>0.72500000000000064</c:v>
                </c:pt>
                <c:pt idx="116">
                  <c:v>0.72500000000000064</c:v>
                </c:pt>
                <c:pt idx="117">
                  <c:v>0.72500000000000064</c:v>
                </c:pt>
                <c:pt idx="118">
                  <c:v>0.72500000000000064</c:v>
                </c:pt>
                <c:pt idx="119">
                  <c:v>0.72500000000000064</c:v>
                </c:pt>
                <c:pt idx="120">
                  <c:v>0.72500000000000064</c:v>
                </c:pt>
                <c:pt idx="121">
                  <c:v>0.72500000000000064</c:v>
                </c:pt>
                <c:pt idx="122">
                  <c:v>0.72500000000000064</c:v>
                </c:pt>
                <c:pt idx="123">
                  <c:v>0.72500000000000064</c:v>
                </c:pt>
                <c:pt idx="124">
                  <c:v>0.72500000000000064</c:v>
                </c:pt>
                <c:pt idx="125">
                  <c:v>0.72500000000000064</c:v>
                </c:pt>
                <c:pt idx="126">
                  <c:v>0.72500000000000064</c:v>
                </c:pt>
                <c:pt idx="127">
                  <c:v>0.75000000000000122</c:v>
                </c:pt>
                <c:pt idx="128">
                  <c:v>0.75000000000000122</c:v>
                </c:pt>
                <c:pt idx="129">
                  <c:v>0.75000000000000122</c:v>
                </c:pt>
                <c:pt idx="130">
                  <c:v>0.75000000000000122</c:v>
                </c:pt>
                <c:pt idx="131">
                  <c:v>0.75000000000000122</c:v>
                </c:pt>
                <c:pt idx="132">
                  <c:v>0.75000000000000122</c:v>
                </c:pt>
                <c:pt idx="133">
                  <c:v>0.75000000000000122</c:v>
                </c:pt>
                <c:pt idx="134">
                  <c:v>0.75000000000000122</c:v>
                </c:pt>
                <c:pt idx="135">
                  <c:v>0.75000000000000122</c:v>
                </c:pt>
                <c:pt idx="136">
                  <c:v>0.75000000000000122</c:v>
                </c:pt>
                <c:pt idx="137">
                  <c:v>0.75000000000000122</c:v>
                </c:pt>
                <c:pt idx="138">
                  <c:v>0.75000000000000122</c:v>
                </c:pt>
                <c:pt idx="139">
                  <c:v>0.75000000000000122</c:v>
                </c:pt>
                <c:pt idx="140">
                  <c:v>0.75000000000000122</c:v>
                </c:pt>
                <c:pt idx="141">
                  <c:v>0.75000000000000122</c:v>
                </c:pt>
                <c:pt idx="142">
                  <c:v>0.75000000000000122</c:v>
                </c:pt>
                <c:pt idx="143">
                  <c:v>0.75000000000000122</c:v>
                </c:pt>
                <c:pt idx="144">
                  <c:v>0.75000000000000122</c:v>
                </c:pt>
                <c:pt idx="145">
                  <c:v>0.75000000000000122</c:v>
                </c:pt>
                <c:pt idx="146">
                  <c:v>0.75000000000000122</c:v>
                </c:pt>
                <c:pt idx="147">
                  <c:v>0.75000000000000122</c:v>
                </c:pt>
                <c:pt idx="148">
                  <c:v>0.75000000000000122</c:v>
                </c:pt>
                <c:pt idx="149">
                  <c:v>0.75000000000000122</c:v>
                </c:pt>
                <c:pt idx="150">
                  <c:v>0.75000000000000122</c:v>
                </c:pt>
                <c:pt idx="151">
                  <c:v>0.75000000000000122</c:v>
                </c:pt>
                <c:pt idx="152">
                  <c:v>0.75000000000000122</c:v>
                </c:pt>
                <c:pt idx="153">
                  <c:v>0.75000000000000122</c:v>
                </c:pt>
                <c:pt idx="154">
                  <c:v>0.75000000000000122</c:v>
                </c:pt>
                <c:pt idx="155">
                  <c:v>0.75000000000000122</c:v>
                </c:pt>
                <c:pt idx="156">
                  <c:v>0.75000000000000122</c:v>
                </c:pt>
                <c:pt idx="157">
                  <c:v>0.75000000000000122</c:v>
                </c:pt>
                <c:pt idx="158">
                  <c:v>0.75000000000000122</c:v>
                </c:pt>
                <c:pt idx="159">
                  <c:v>0.75000000000000122</c:v>
                </c:pt>
                <c:pt idx="160">
                  <c:v>0.75000000000000122</c:v>
                </c:pt>
                <c:pt idx="161">
                  <c:v>0.75000000000000122</c:v>
                </c:pt>
                <c:pt idx="162">
                  <c:v>0.75000000000000122</c:v>
                </c:pt>
                <c:pt idx="163">
                  <c:v>0.75000000000000122</c:v>
                </c:pt>
                <c:pt idx="164">
                  <c:v>0.75000000000000122</c:v>
                </c:pt>
                <c:pt idx="165">
                  <c:v>0.75000000000000122</c:v>
                </c:pt>
                <c:pt idx="166">
                  <c:v>0.75000000000000122</c:v>
                </c:pt>
                <c:pt idx="167">
                  <c:v>0.75000000000000122</c:v>
                </c:pt>
                <c:pt idx="168">
                  <c:v>0.75000000000000122</c:v>
                </c:pt>
                <c:pt idx="169">
                  <c:v>0.75000000000000122</c:v>
                </c:pt>
                <c:pt idx="170">
                  <c:v>0.75000000000000122</c:v>
                </c:pt>
                <c:pt idx="171">
                  <c:v>0.77500000000000124</c:v>
                </c:pt>
                <c:pt idx="172">
                  <c:v>0.77500000000000124</c:v>
                </c:pt>
                <c:pt idx="173">
                  <c:v>0.77500000000000124</c:v>
                </c:pt>
                <c:pt idx="174">
                  <c:v>0.77500000000000124</c:v>
                </c:pt>
                <c:pt idx="175">
                  <c:v>0.77500000000000124</c:v>
                </c:pt>
                <c:pt idx="176">
                  <c:v>0.77500000000000124</c:v>
                </c:pt>
                <c:pt idx="177">
                  <c:v>0.77500000000000124</c:v>
                </c:pt>
                <c:pt idx="178">
                  <c:v>0.77500000000000124</c:v>
                </c:pt>
                <c:pt idx="179">
                  <c:v>0.77500000000000124</c:v>
                </c:pt>
                <c:pt idx="180">
                  <c:v>0.77500000000000124</c:v>
                </c:pt>
                <c:pt idx="181">
                  <c:v>0.77500000000000124</c:v>
                </c:pt>
                <c:pt idx="182">
                  <c:v>0.77500000000000124</c:v>
                </c:pt>
                <c:pt idx="183">
                  <c:v>0.77500000000000124</c:v>
                </c:pt>
                <c:pt idx="184">
                  <c:v>0.77500000000000124</c:v>
                </c:pt>
                <c:pt idx="185">
                  <c:v>0.77500000000000124</c:v>
                </c:pt>
                <c:pt idx="186">
                  <c:v>0.77500000000000124</c:v>
                </c:pt>
                <c:pt idx="187">
                  <c:v>0.77500000000000124</c:v>
                </c:pt>
                <c:pt idx="188">
                  <c:v>0.77500000000000124</c:v>
                </c:pt>
                <c:pt idx="189">
                  <c:v>0.77500000000000124</c:v>
                </c:pt>
                <c:pt idx="190">
                  <c:v>0.77500000000000124</c:v>
                </c:pt>
                <c:pt idx="191">
                  <c:v>0.77500000000000124</c:v>
                </c:pt>
                <c:pt idx="192">
                  <c:v>0.77500000000000124</c:v>
                </c:pt>
                <c:pt idx="193">
                  <c:v>0.77500000000000124</c:v>
                </c:pt>
                <c:pt idx="194">
                  <c:v>0.77500000000000124</c:v>
                </c:pt>
                <c:pt idx="195">
                  <c:v>0.77500000000000124</c:v>
                </c:pt>
                <c:pt idx="196">
                  <c:v>0.77500000000000124</c:v>
                </c:pt>
                <c:pt idx="197">
                  <c:v>0.77500000000000124</c:v>
                </c:pt>
                <c:pt idx="198">
                  <c:v>0.77500000000000124</c:v>
                </c:pt>
                <c:pt idx="199">
                  <c:v>0.77500000000000124</c:v>
                </c:pt>
                <c:pt idx="200">
                  <c:v>0.77500000000000124</c:v>
                </c:pt>
                <c:pt idx="201">
                  <c:v>0.77500000000000124</c:v>
                </c:pt>
                <c:pt idx="202">
                  <c:v>0.77500000000000124</c:v>
                </c:pt>
                <c:pt idx="203">
                  <c:v>0.77500000000000124</c:v>
                </c:pt>
                <c:pt idx="204">
                  <c:v>0.77500000000000124</c:v>
                </c:pt>
                <c:pt idx="205">
                  <c:v>0.77500000000000124</c:v>
                </c:pt>
                <c:pt idx="206">
                  <c:v>0.77500000000000124</c:v>
                </c:pt>
                <c:pt idx="207">
                  <c:v>0.77500000000000124</c:v>
                </c:pt>
                <c:pt idx="208">
                  <c:v>0.77500000000000124</c:v>
                </c:pt>
                <c:pt idx="209">
                  <c:v>0.77500000000000124</c:v>
                </c:pt>
                <c:pt idx="210">
                  <c:v>0.77500000000000124</c:v>
                </c:pt>
                <c:pt idx="211">
                  <c:v>0.77500000000000124</c:v>
                </c:pt>
                <c:pt idx="212">
                  <c:v>0.77500000000000124</c:v>
                </c:pt>
                <c:pt idx="213">
                  <c:v>0.77500000000000124</c:v>
                </c:pt>
                <c:pt idx="214">
                  <c:v>0.77500000000000124</c:v>
                </c:pt>
                <c:pt idx="215">
                  <c:v>0.77500000000000124</c:v>
                </c:pt>
                <c:pt idx="216">
                  <c:v>0.77500000000000124</c:v>
                </c:pt>
                <c:pt idx="217">
                  <c:v>0.77500000000000124</c:v>
                </c:pt>
                <c:pt idx="218">
                  <c:v>0.77500000000000124</c:v>
                </c:pt>
                <c:pt idx="219">
                  <c:v>0.77500000000000124</c:v>
                </c:pt>
                <c:pt idx="220">
                  <c:v>0.77500000000000124</c:v>
                </c:pt>
                <c:pt idx="221">
                  <c:v>0.77500000000000124</c:v>
                </c:pt>
                <c:pt idx="222">
                  <c:v>0.77500000000000124</c:v>
                </c:pt>
                <c:pt idx="223">
                  <c:v>0.77500000000000124</c:v>
                </c:pt>
                <c:pt idx="224">
                  <c:v>0.77500000000000124</c:v>
                </c:pt>
                <c:pt idx="225">
                  <c:v>0.77500000000000124</c:v>
                </c:pt>
                <c:pt idx="226">
                  <c:v>0.77500000000000124</c:v>
                </c:pt>
                <c:pt idx="227">
                  <c:v>0.77500000000000124</c:v>
                </c:pt>
                <c:pt idx="228">
                  <c:v>0.77500000000000124</c:v>
                </c:pt>
                <c:pt idx="229">
                  <c:v>0.77500000000000124</c:v>
                </c:pt>
                <c:pt idx="230">
                  <c:v>0.77500000000000124</c:v>
                </c:pt>
                <c:pt idx="231">
                  <c:v>0.77500000000000124</c:v>
                </c:pt>
                <c:pt idx="232">
                  <c:v>0.77500000000000124</c:v>
                </c:pt>
                <c:pt idx="233">
                  <c:v>0.77500000000000124</c:v>
                </c:pt>
                <c:pt idx="234">
                  <c:v>0.77500000000000124</c:v>
                </c:pt>
                <c:pt idx="235">
                  <c:v>0.77500000000000124</c:v>
                </c:pt>
                <c:pt idx="236">
                  <c:v>0.77500000000000124</c:v>
                </c:pt>
                <c:pt idx="237">
                  <c:v>0.77500000000000124</c:v>
                </c:pt>
                <c:pt idx="238">
                  <c:v>0.8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0.82500000000000062</c:v>
                </c:pt>
                <c:pt idx="278">
                  <c:v>0.82500000000000062</c:v>
                </c:pt>
                <c:pt idx="279">
                  <c:v>0.82500000000000062</c:v>
                </c:pt>
                <c:pt idx="280">
                  <c:v>0.82500000000000062</c:v>
                </c:pt>
                <c:pt idx="281">
                  <c:v>0.82500000000000062</c:v>
                </c:pt>
                <c:pt idx="282">
                  <c:v>0.82500000000000062</c:v>
                </c:pt>
                <c:pt idx="283">
                  <c:v>0.82500000000000062</c:v>
                </c:pt>
                <c:pt idx="284">
                  <c:v>0.82500000000000062</c:v>
                </c:pt>
                <c:pt idx="285">
                  <c:v>0.82500000000000062</c:v>
                </c:pt>
                <c:pt idx="286">
                  <c:v>0.82500000000000062</c:v>
                </c:pt>
                <c:pt idx="287">
                  <c:v>0.82500000000000062</c:v>
                </c:pt>
                <c:pt idx="288">
                  <c:v>0.82500000000000062</c:v>
                </c:pt>
                <c:pt idx="289">
                  <c:v>0.82500000000000062</c:v>
                </c:pt>
                <c:pt idx="290">
                  <c:v>0.82500000000000062</c:v>
                </c:pt>
                <c:pt idx="291">
                  <c:v>0.82500000000000062</c:v>
                </c:pt>
                <c:pt idx="292">
                  <c:v>0.82500000000000062</c:v>
                </c:pt>
                <c:pt idx="293">
                  <c:v>0.82500000000000062</c:v>
                </c:pt>
                <c:pt idx="294">
                  <c:v>0.82500000000000062</c:v>
                </c:pt>
                <c:pt idx="295">
                  <c:v>0.82500000000000062</c:v>
                </c:pt>
                <c:pt idx="296">
                  <c:v>0.82500000000000062</c:v>
                </c:pt>
                <c:pt idx="297">
                  <c:v>0.82500000000000062</c:v>
                </c:pt>
                <c:pt idx="298">
                  <c:v>0.82500000000000062</c:v>
                </c:pt>
                <c:pt idx="299">
                  <c:v>0.82500000000000062</c:v>
                </c:pt>
                <c:pt idx="300">
                  <c:v>0.82500000000000062</c:v>
                </c:pt>
                <c:pt idx="301">
                  <c:v>0.82500000000000062</c:v>
                </c:pt>
                <c:pt idx="302">
                  <c:v>0.82500000000000062</c:v>
                </c:pt>
                <c:pt idx="303">
                  <c:v>0.82500000000000062</c:v>
                </c:pt>
                <c:pt idx="304">
                  <c:v>0.82500000000000062</c:v>
                </c:pt>
                <c:pt idx="305">
                  <c:v>0.82500000000000062</c:v>
                </c:pt>
                <c:pt idx="306">
                  <c:v>0.82500000000000062</c:v>
                </c:pt>
                <c:pt idx="307">
                  <c:v>0.82500000000000062</c:v>
                </c:pt>
                <c:pt idx="308">
                  <c:v>0.82500000000000062</c:v>
                </c:pt>
                <c:pt idx="309">
                  <c:v>0.82500000000000062</c:v>
                </c:pt>
                <c:pt idx="310">
                  <c:v>0.82500000000000062</c:v>
                </c:pt>
                <c:pt idx="311">
                  <c:v>0.82500000000000062</c:v>
                </c:pt>
                <c:pt idx="312">
                  <c:v>0.82500000000000062</c:v>
                </c:pt>
                <c:pt idx="313">
                  <c:v>0.82500000000000062</c:v>
                </c:pt>
                <c:pt idx="314">
                  <c:v>0.82500000000000062</c:v>
                </c:pt>
                <c:pt idx="315">
                  <c:v>0.82500000000000062</c:v>
                </c:pt>
                <c:pt idx="316">
                  <c:v>0.82500000000000062</c:v>
                </c:pt>
                <c:pt idx="317">
                  <c:v>0.82500000000000062</c:v>
                </c:pt>
                <c:pt idx="318">
                  <c:v>0.82500000000000062</c:v>
                </c:pt>
                <c:pt idx="319">
                  <c:v>0.82500000000000062</c:v>
                </c:pt>
                <c:pt idx="320">
                  <c:v>0.82500000000000062</c:v>
                </c:pt>
                <c:pt idx="321">
                  <c:v>0.85000000000000064</c:v>
                </c:pt>
                <c:pt idx="322">
                  <c:v>0.85000000000000064</c:v>
                </c:pt>
                <c:pt idx="323">
                  <c:v>0.85000000000000064</c:v>
                </c:pt>
                <c:pt idx="324">
                  <c:v>0.85000000000000064</c:v>
                </c:pt>
                <c:pt idx="325">
                  <c:v>0.85000000000000064</c:v>
                </c:pt>
                <c:pt idx="326">
                  <c:v>0.85000000000000064</c:v>
                </c:pt>
                <c:pt idx="327">
                  <c:v>0.85000000000000064</c:v>
                </c:pt>
                <c:pt idx="328">
                  <c:v>0.85000000000000064</c:v>
                </c:pt>
                <c:pt idx="329">
                  <c:v>0.85000000000000064</c:v>
                </c:pt>
                <c:pt idx="330">
                  <c:v>0.85000000000000064</c:v>
                </c:pt>
                <c:pt idx="331">
                  <c:v>0.85000000000000064</c:v>
                </c:pt>
                <c:pt idx="332">
                  <c:v>0.85000000000000064</c:v>
                </c:pt>
                <c:pt idx="333">
                  <c:v>0.85000000000000064</c:v>
                </c:pt>
                <c:pt idx="334">
                  <c:v>0.85000000000000064</c:v>
                </c:pt>
                <c:pt idx="335">
                  <c:v>0.85000000000000064</c:v>
                </c:pt>
                <c:pt idx="336">
                  <c:v>0.85000000000000064</c:v>
                </c:pt>
                <c:pt idx="337">
                  <c:v>0.85000000000000064</c:v>
                </c:pt>
                <c:pt idx="338">
                  <c:v>0.85000000000000064</c:v>
                </c:pt>
                <c:pt idx="339">
                  <c:v>0.85000000000000064</c:v>
                </c:pt>
                <c:pt idx="340">
                  <c:v>0.85000000000000064</c:v>
                </c:pt>
                <c:pt idx="341">
                  <c:v>0.85000000000000064</c:v>
                </c:pt>
                <c:pt idx="342">
                  <c:v>0.85000000000000064</c:v>
                </c:pt>
                <c:pt idx="343">
                  <c:v>0.85000000000000064</c:v>
                </c:pt>
                <c:pt idx="344">
                  <c:v>0.85000000000000064</c:v>
                </c:pt>
                <c:pt idx="345">
                  <c:v>0.85000000000000064</c:v>
                </c:pt>
                <c:pt idx="346">
                  <c:v>0.87500000000000122</c:v>
                </c:pt>
                <c:pt idx="347">
                  <c:v>0.87500000000000122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0.92500000000000004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0.95000000000000062</c:v>
                </c:pt>
                <c:pt idx="424">
                  <c:v>0.95000000000000062</c:v>
                </c:pt>
                <c:pt idx="425">
                  <c:v>0.95000000000000062</c:v>
                </c:pt>
                <c:pt idx="426">
                  <c:v>0.95000000000000062</c:v>
                </c:pt>
                <c:pt idx="427">
                  <c:v>0.95000000000000062</c:v>
                </c:pt>
                <c:pt idx="428">
                  <c:v>0.95000000000000062</c:v>
                </c:pt>
                <c:pt idx="429">
                  <c:v>0.95000000000000062</c:v>
                </c:pt>
                <c:pt idx="430">
                  <c:v>0.95000000000000062</c:v>
                </c:pt>
                <c:pt idx="431">
                  <c:v>0.95000000000000062</c:v>
                </c:pt>
                <c:pt idx="432">
                  <c:v>0.95000000000000062</c:v>
                </c:pt>
                <c:pt idx="433">
                  <c:v>0.95000000000000062</c:v>
                </c:pt>
                <c:pt idx="434">
                  <c:v>0.95000000000000062</c:v>
                </c:pt>
                <c:pt idx="435">
                  <c:v>0.95000000000000062</c:v>
                </c:pt>
                <c:pt idx="436">
                  <c:v>0.95000000000000062</c:v>
                </c:pt>
                <c:pt idx="437">
                  <c:v>0.95000000000000062</c:v>
                </c:pt>
                <c:pt idx="438">
                  <c:v>0.95000000000000062</c:v>
                </c:pt>
                <c:pt idx="439">
                  <c:v>0.95000000000000062</c:v>
                </c:pt>
                <c:pt idx="440">
                  <c:v>0.95000000000000062</c:v>
                </c:pt>
                <c:pt idx="441">
                  <c:v>0.95000000000000062</c:v>
                </c:pt>
                <c:pt idx="442">
                  <c:v>0.95000000000000062</c:v>
                </c:pt>
                <c:pt idx="443">
                  <c:v>0.95000000000000062</c:v>
                </c:pt>
                <c:pt idx="444">
                  <c:v>0.95000000000000062</c:v>
                </c:pt>
                <c:pt idx="445">
                  <c:v>0.95000000000000062</c:v>
                </c:pt>
                <c:pt idx="446">
                  <c:v>0.95000000000000062</c:v>
                </c:pt>
                <c:pt idx="447">
                  <c:v>0.95000000000000062</c:v>
                </c:pt>
                <c:pt idx="448">
                  <c:v>0.95000000000000062</c:v>
                </c:pt>
                <c:pt idx="449">
                  <c:v>0.95000000000000062</c:v>
                </c:pt>
                <c:pt idx="450">
                  <c:v>0.95000000000000062</c:v>
                </c:pt>
                <c:pt idx="451">
                  <c:v>0.95000000000000062</c:v>
                </c:pt>
                <c:pt idx="452">
                  <c:v>0.95000000000000062</c:v>
                </c:pt>
                <c:pt idx="453">
                  <c:v>0.95000000000000062</c:v>
                </c:pt>
                <c:pt idx="454">
                  <c:v>0.95000000000000062</c:v>
                </c:pt>
                <c:pt idx="455">
                  <c:v>0.95000000000000062</c:v>
                </c:pt>
                <c:pt idx="456">
                  <c:v>0.95000000000000062</c:v>
                </c:pt>
                <c:pt idx="457">
                  <c:v>0.95000000000000062</c:v>
                </c:pt>
                <c:pt idx="458">
                  <c:v>0.95000000000000062</c:v>
                </c:pt>
                <c:pt idx="459">
                  <c:v>0.95000000000000062</c:v>
                </c:pt>
                <c:pt idx="460">
                  <c:v>0.97500000000000064</c:v>
                </c:pt>
                <c:pt idx="461">
                  <c:v>0.97500000000000064</c:v>
                </c:pt>
                <c:pt idx="462">
                  <c:v>0.97500000000000064</c:v>
                </c:pt>
                <c:pt idx="463">
                  <c:v>0.97500000000000064</c:v>
                </c:pt>
                <c:pt idx="464">
                  <c:v>0.97500000000000064</c:v>
                </c:pt>
                <c:pt idx="465">
                  <c:v>0.97500000000000064</c:v>
                </c:pt>
                <c:pt idx="466">
                  <c:v>0.97500000000000064</c:v>
                </c:pt>
                <c:pt idx="467">
                  <c:v>0.97500000000000064</c:v>
                </c:pt>
                <c:pt idx="468">
                  <c:v>0.97500000000000064</c:v>
                </c:pt>
                <c:pt idx="469">
                  <c:v>0.97500000000000064</c:v>
                </c:pt>
                <c:pt idx="470">
                  <c:v>0.97500000000000064</c:v>
                </c:pt>
                <c:pt idx="471">
                  <c:v>0.97500000000000064</c:v>
                </c:pt>
                <c:pt idx="472">
                  <c:v>0.97500000000000064</c:v>
                </c:pt>
                <c:pt idx="473">
                  <c:v>0.97500000000000064</c:v>
                </c:pt>
                <c:pt idx="474">
                  <c:v>0.97500000000000064</c:v>
                </c:pt>
                <c:pt idx="475">
                  <c:v>0.97500000000000064</c:v>
                </c:pt>
                <c:pt idx="476">
                  <c:v>0.97500000000000064</c:v>
                </c:pt>
                <c:pt idx="477">
                  <c:v>0.97500000000000064</c:v>
                </c:pt>
                <c:pt idx="478">
                  <c:v>0.97500000000000064</c:v>
                </c:pt>
                <c:pt idx="479">
                  <c:v>0.97500000000000064</c:v>
                </c:pt>
                <c:pt idx="480">
                  <c:v>0.97500000000000064</c:v>
                </c:pt>
                <c:pt idx="481">
                  <c:v>0.97500000000000064</c:v>
                </c:pt>
                <c:pt idx="482">
                  <c:v>0.97500000000000064</c:v>
                </c:pt>
                <c:pt idx="483">
                  <c:v>0.97500000000000064</c:v>
                </c:pt>
                <c:pt idx="484">
                  <c:v>0.97500000000000064</c:v>
                </c:pt>
                <c:pt idx="485">
                  <c:v>0.97500000000000064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xVal>
          <c:yVal>
            <c:numRef>
              <c:f>Sheet1!$D$3:$D$502</c:f>
              <c:numCache>
                <c:formatCode>0.0000</c:formatCode>
                <c:ptCount val="500"/>
                <c:pt idx="0">
                  <c:v>1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0.75000000000000122</c:v>
                </c:pt>
                <c:pt idx="4">
                  <c:v>0.60000000000000064</c:v>
                </c:pt>
                <c:pt idx="5">
                  <c:v>0.66666666666666663</c:v>
                </c:pt>
                <c:pt idx="6">
                  <c:v>0.57142857142857295</c:v>
                </c:pt>
                <c:pt idx="7">
                  <c:v>0.5</c:v>
                </c:pt>
                <c:pt idx="8">
                  <c:v>0.44444444444444448</c:v>
                </c:pt>
                <c:pt idx="9">
                  <c:v>0.5</c:v>
                </c:pt>
                <c:pt idx="10">
                  <c:v>0.54545454545454541</c:v>
                </c:pt>
                <c:pt idx="11">
                  <c:v>0.5</c:v>
                </c:pt>
                <c:pt idx="12">
                  <c:v>0.53846153846153844</c:v>
                </c:pt>
                <c:pt idx="13">
                  <c:v>0.57142857142857295</c:v>
                </c:pt>
                <c:pt idx="14">
                  <c:v>0.60000000000000064</c:v>
                </c:pt>
                <c:pt idx="15">
                  <c:v>0.62500000000000122</c:v>
                </c:pt>
                <c:pt idx="16">
                  <c:v>0.58823529411764597</c:v>
                </c:pt>
                <c:pt idx="17">
                  <c:v>0.55555555555555569</c:v>
                </c:pt>
                <c:pt idx="18">
                  <c:v>0.57894736842105254</c:v>
                </c:pt>
                <c:pt idx="19">
                  <c:v>0.55000000000000004</c:v>
                </c:pt>
                <c:pt idx="20">
                  <c:v>0.52380952380952384</c:v>
                </c:pt>
                <c:pt idx="21">
                  <c:v>0.54545454545454541</c:v>
                </c:pt>
                <c:pt idx="22">
                  <c:v>0.52173913043478404</c:v>
                </c:pt>
                <c:pt idx="23">
                  <c:v>0.5</c:v>
                </c:pt>
                <c:pt idx="24">
                  <c:v>0.52</c:v>
                </c:pt>
                <c:pt idx="25">
                  <c:v>0.5</c:v>
                </c:pt>
                <c:pt idx="26">
                  <c:v>0.48148148148148207</c:v>
                </c:pt>
                <c:pt idx="27">
                  <c:v>0.4642857142857143</c:v>
                </c:pt>
                <c:pt idx="28">
                  <c:v>0.44827586206896558</c:v>
                </c:pt>
                <c:pt idx="29">
                  <c:v>0.46666666666666734</c:v>
                </c:pt>
                <c:pt idx="30">
                  <c:v>0.45161290322580744</c:v>
                </c:pt>
                <c:pt idx="31">
                  <c:v>0.43750000000000056</c:v>
                </c:pt>
                <c:pt idx="32">
                  <c:v>0.45454545454545453</c:v>
                </c:pt>
                <c:pt idx="33">
                  <c:v>0.44117647058823534</c:v>
                </c:pt>
                <c:pt idx="34">
                  <c:v>0.42857142857142855</c:v>
                </c:pt>
                <c:pt idx="35">
                  <c:v>0.41666666666666741</c:v>
                </c:pt>
                <c:pt idx="36">
                  <c:v>0.43243243243243246</c:v>
                </c:pt>
                <c:pt idx="37">
                  <c:v>0.44736842105263241</c:v>
                </c:pt>
                <c:pt idx="38">
                  <c:v>0.43589743589743657</c:v>
                </c:pt>
                <c:pt idx="39">
                  <c:v>0.42500000000000032</c:v>
                </c:pt>
                <c:pt idx="40">
                  <c:v>0.41463414634146339</c:v>
                </c:pt>
                <c:pt idx="41">
                  <c:v>0.42857142857142855</c:v>
                </c:pt>
                <c:pt idx="42">
                  <c:v>0.41860465116279127</c:v>
                </c:pt>
                <c:pt idx="43">
                  <c:v>0.40909090909090973</c:v>
                </c:pt>
                <c:pt idx="44">
                  <c:v>0.4</c:v>
                </c:pt>
                <c:pt idx="45">
                  <c:v>0.41304347826087018</c:v>
                </c:pt>
                <c:pt idx="46">
                  <c:v>0.40425531914893614</c:v>
                </c:pt>
                <c:pt idx="47">
                  <c:v>0.39583333333333331</c:v>
                </c:pt>
                <c:pt idx="48">
                  <c:v>0.40816326530612246</c:v>
                </c:pt>
                <c:pt idx="49">
                  <c:v>0.4</c:v>
                </c:pt>
                <c:pt idx="50">
                  <c:v>0.39215686274509892</c:v>
                </c:pt>
                <c:pt idx="51">
                  <c:v>0.3846153846153848</c:v>
                </c:pt>
                <c:pt idx="52">
                  <c:v>0.37735849056603782</c:v>
                </c:pt>
                <c:pt idx="53">
                  <c:v>0.38888888888889062</c:v>
                </c:pt>
                <c:pt idx="54">
                  <c:v>0.38181818181818294</c:v>
                </c:pt>
                <c:pt idx="55">
                  <c:v>0.37500000000000056</c:v>
                </c:pt>
                <c:pt idx="56">
                  <c:v>0.36842105263157893</c:v>
                </c:pt>
                <c:pt idx="57">
                  <c:v>0.37931034482758691</c:v>
                </c:pt>
                <c:pt idx="58">
                  <c:v>0.37288135593220462</c:v>
                </c:pt>
                <c:pt idx="59">
                  <c:v>0.36666666666666747</c:v>
                </c:pt>
                <c:pt idx="60">
                  <c:v>0.36065573770491832</c:v>
                </c:pt>
                <c:pt idx="61">
                  <c:v>0.37096774193548487</c:v>
                </c:pt>
                <c:pt idx="62">
                  <c:v>0.36507936507936622</c:v>
                </c:pt>
                <c:pt idx="63">
                  <c:v>0.35937500000000056</c:v>
                </c:pt>
                <c:pt idx="64">
                  <c:v>0.35384615384615387</c:v>
                </c:pt>
                <c:pt idx="65">
                  <c:v>0.34848484848484979</c:v>
                </c:pt>
                <c:pt idx="66">
                  <c:v>0.35820895522388135</c:v>
                </c:pt>
                <c:pt idx="67">
                  <c:v>0.35294117647058826</c:v>
                </c:pt>
                <c:pt idx="68">
                  <c:v>0.34782608695652245</c:v>
                </c:pt>
                <c:pt idx="69">
                  <c:v>0.34285714285714292</c:v>
                </c:pt>
                <c:pt idx="70">
                  <c:v>0.33802816901408617</c:v>
                </c:pt>
                <c:pt idx="71">
                  <c:v>0.33333333333333331</c:v>
                </c:pt>
                <c:pt idx="72">
                  <c:v>0.32876712328767227</c:v>
                </c:pt>
                <c:pt idx="73">
                  <c:v>0.32432432432432556</c:v>
                </c:pt>
                <c:pt idx="74">
                  <c:v>0.33333333333333331</c:v>
                </c:pt>
                <c:pt idx="75">
                  <c:v>0.32894736842105282</c:v>
                </c:pt>
                <c:pt idx="76">
                  <c:v>0.32467532467532467</c:v>
                </c:pt>
                <c:pt idx="77">
                  <c:v>0.32051282051282154</c:v>
                </c:pt>
                <c:pt idx="78">
                  <c:v>0.31645569620253222</c:v>
                </c:pt>
                <c:pt idx="79">
                  <c:v>0.31250000000000056</c:v>
                </c:pt>
                <c:pt idx="80">
                  <c:v>0.30864197530864318</c:v>
                </c:pt>
                <c:pt idx="81">
                  <c:v>0.30487804878048846</c:v>
                </c:pt>
                <c:pt idx="82">
                  <c:v>0.31325301204819223</c:v>
                </c:pt>
                <c:pt idx="83">
                  <c:v>0.30952380952381042</c:v>
                </c:pt>
                <c:pt idx="84">
                  <c:v>0.30588235294117688</c:v>
                </c:pt>
                <c:pt idx="85">
                  <c:v>0.31395348837209391</c:v>
                </c:pt>
                <c:pt idx="86">
                  <c:v>0.31034482758620757</c:v>
                </c:pt>
                <c:pt idx="87">
                  <c:v>0.30681818181818277</c:v>
                </c:pt>
                <c:pt idx="88">
                  <c:v>0.30337078651685512</c:v>
                </c:pt>
                <c:pt idx="89">
                  <c:v>0.30000000000000032</c:v>
                </c:pt>
                <c:pt idx="90">
                  <c:v>0.2967032967032967</c:v>
                </c:pt>
                <c:pt idx="91">
                  <c:v>0.29347826086956652</c:v>
                </c:pt>
                <c:pt idx="92">
                  <c:v>0.29032258064516203</c:v>
                </c:pt>
                <c:pt idx="93">
                  <c:v>0.28723404255319057</c:v>
                </c:pt>
                <c:pt idx="94">
                  <c:v>0.28421052631578947</c:v>
                </c:pt>
                <c:pt idx="95">
                  <c:v>0.28125</c:v>
                </c:pt>
                <c:pt idx="96">
                  <c:v>0.27835051546391781</c:v>
                </c:pt>
                <c:pt idx="97">
                  <c:v>0.28571428571428648</c:v>
                </c:pt>
                <c:pt idx="98">
                  <c:v>0.28282828282828376</c:v>
                </c:pt>
                <c:pt idx="99">
                  <c:v>0.28000000000000008</c:v>
                </c:pt>
                <c:pt idx="100">
                  <c:v>0.27722772277227731</c:v>
                </c:pt>
                <c:pt idx="101">
                  <c:v>0.27450980392156882</c:v>
                </c:pt>
                <c:pt idx="102">
                  <c:v>0.27184466019417552</c:v>
                </c:pt>
                <c:pt idx="103">
                  <c:v>0.26923076923076938</c:v>
                </c:pt>
                <c:pt idx="104">
                  <c:v>0.26666666666666722</c:v>
                </c:pt>
                <c:pt idx="105">
                  <c:v>0.26415094339622641</c:v>
                </c:pt>
                <c:pt idx="106">
                  <c:v>0.26168224299065485</c:v>
                </c:pt>
                <c:pt idx="107">
                  <c:v>0.2592592592592593</c:v>
                </c:pt>
                <c:pt idx="108">
                  <c:v>0.25688073394495553</c:v>
                </c:pt>
                <c:pt idx="109">
                  <c:v>0.26363636363636361</c:v>
                </c:pt>
                <c:pt idx="110">
                  <c:v>0.26126126126126131</c:v>
                </c:pt>
                <c:pt idx="111">
                  <c:v>0.25892857142857206</c:v>
                </c:pt>
                <c:pt idx="112">
                  <c:v>0.25663716814159226</c:v>
                </c:pt>
                <c:pt idx="113">
                  <c:v>0.25438596491228177</c:v>
                </c:pt>
                <c:pt idx="114">
                  <c:v>0.2521739130434783</c:v>
                </c:pt>
                <c:pt idx="115">
                  <c:v>0.25</c:v>
                </c:pt>
                <c:pt idx="116">
                  <c:v>0.24786324786324826</c:v>
                </c:pt>
                <c:pt idx="117">
                  <c:v>0.24576271186440718</c:v>
                </c:pt>
                <c:pt idx="118">
                  <c:v>0.24369747899159674</c:v>
                </c:pt>
                <c:pt idx="119">
                  <c:v>0.2416666666666667</c:v>
                </c:pt>
                <c:pt idx="120">
                  <c:v>0.23966942148760362</c:v>
                </c:pt>
                <c:pt idx="121">
                  <c:v>0.2377049180327869</c:v>
                </c:pt>
                <c:pt idx="122">
                  <c:v>0.23577235772357719</c:v>
                </c:pt>
                <c:pt idx="123">
                  <c:v>0.23387096774193547</c:v>
                </c:pt>
                <c:pt idx="124">
                  <c:v>0.23200000000000001</c:v>
                </c:pt>
                <c:pt idx="125">
                  <c:v>0.2301587301587302</c:v>
                </c:pt>
                <c:pt idx="126">
                  <c:v>0.22834645669291376</c:v>
                </c:pt>
                <c:pt idx="127">
                  <c:v>0.234375</c:v>
                </c:pt>
                <c:pt idx="128">
                  <c:v>0.23255813953488391</c:v>
                </c:pt>
                <c:pt idx="129">
                  <c:v>0.23076923076923136</c:v>
                </c:pt>
                <c:pt idx="130">
                  <c:v>0.22900763358778656</c:v>
                </c:pt>
                <c:pt idx="131">
                  <c:v>0.22727272727272727</c:v>
                </c:pt>
                <c:pt idx="132">
                  <c:v>0.22556390977443624</c:v>
                </c:pt>
                <c:pt idx="133">
                  <c:v>0.22388059701492538</c:v>
                </c:pt>
                <c:pt idx="134">
                  <c:v>0.22222222222222224</c:v>
                </c:pt>
                <c:pt idx="135">
                  <c:v>0.2205882352941177</c:v>
                </c:pt>
                <c:pt idx="136">
                  <c:v>0.21897810218978137</c:v>
                </c:pt>
                <c:pt idx="137">
                  <c:v>0.21739130434782658</c:v>
                </c:pt>
                <c:pt idx="138">
                  <c:v>0.215827338129497</c:v>
                </c:pt>
                <c:pt idx="139">
                  <c:v>0.21428571428571427</c:v>
                </c:pt>
                <c:pt idx="140">
                  <c:v>0.21276595744680893</c:v>
                </c:pt>
                <c:pt idx="141">
                  <c:v>0.21126760563380281</c:v>
                </c:pt>
                <c:pt idx="142">
                  <c:v>0.20979020979021018</c:v>
                </c:pt>
                <c:pt idx="143">
                  <c:v>0.20833333333333368</c:v>
                </c:pt>
                <c:pt idx="144">
                  <c:v>0.20689655172413793</c:v>
                </c:pt>
                <c:pt idx="145">
                  <c:v>0.20547945205479484</c:v>
                </c:pt>
                <c:pt idx="146">
                  <c:v>0.20408163265306123</c:v>
                </c:pt>
                <c:pt idx="147">
                  <c:v>0.20270270270270271</c:v>
                </c:pt>
                <c:pt idx="148">
                  <c:v>0.20134228187919526</c:v>
                </c:pt>
                <c:pt idx="149">
                  <c:v>0.2</c:v>
                </c:pt>
                <c:pt idx="150">
                  <c:v>0.19867549668874168</c:v>
                </c:pt>
                <c:pt idx="151">
                  <c:v>0.19736842105263191</c:v>
                </c:pt>
                <c:pt idx="152">
                  <c:v>0.19607843137254921</c:v>
                </c:pt>
                <c:pt idx="153">
                  <c:v>0.19480519480519518</c:v>
                </c:pt>
                <c:pt idx="154">
                  <c:v>0.19354838709677474</c:v>
                </c:pt>
                <c:pt idx="155">
                  <c:v>0.1923076923076924</c:v>
                </c:pt>
                <c:pt idx="156">
                  <c:v>0.19108280254777074</c:v>
                </c:pt>
                <c:pt idx="157">
                  <c:v>0.189873417721519</c:v>
                </c:pt>
                <c:pt idx="158">
                  <c:v>0.18867924528301888</c:v>
                </c:pt>
                <c:pt idx="159">
                  <c:v>0.18750000000000031</c:v>
                </c:pt>
                <c:pt idx="160">
                  <c:v>0.18633540372670848</c:v>
                </c:pt>
                <c:pt idx="161">
                  <c:v>0.18518518518518551</c:v>
                </c:pt>
                <c:pt idx="162">
                  <c:v>0.18404907975460141</c:v>
                </c:pt>
                <c:pt idx="163">
                  <c:v>0.18292682926829271</c:v>
                </c:pt>
                <c:pt idx="164">
                  <c:v>0.18181818181818227</c:v>
                </c:pt>
                <c:pt idx="165">
                  <c:v>0.18072289156626564</c:v>
                </c:pt>
                <c:pt idx="166">
                  <c:v>0.17964071856287453</c:v>
                </c:pt>
                <c:pt idx="167">
                  <c:v>0.17857142857142902</c:v>
                </c:pt>
                <c:pt idx="168">
                  <c:v>0.1775147928994088</c:v>
                </c:pt>
                <c:pt idx="169">
                  <c:v>0.17647058823529421</c:v>
                </c:pt>
                <c:pt idx="170">
                  <c:v>0.1754385964912287</c:v>
                </c:pt>
                <c:pt idx="171">
                  <c:v>0.1802325581395349</c:v>
                </c:pt>
                <c:pt idx="172">
                  <c:v>0.1791907514450867</c:v>
                </c:pt>
                <c:pt idx="173">
                  <c:v>0.17816091954023017</c:v>
                </c:pt>
                <c:pt idx="174">
                  <c:v>0.17714285714285721</c:v>
                </c:pt>
                <c:pt idx="175">
                  <c:v>0.17613636363636398</c:v>
                </c:pt>
                <c:pt idx="176">
                  <c:v>0.17514124293785321</c:v>
                </c:pt>
                <c:pt idx="177">
                  <c:v>0.17415730337078653</c:v>
                </c:pt>
                <c:pt idx="178">
                  <c:v>0.17318435754189979</c:v>
                </c:pt>
                <c:pt idx="179">
                  <c:v>0.17222222222222244</c:v>
                </c:pt>
                <c:pt idx="180">
                  <c:v>0.17127071823204418</c:v>
                </c:pt>
                <c:pt idx="181">
                  <c:v>0.17032967032967017</c:v>
                </c:pt>
                <c:pt idx="182">
                  <c:v>0.16939890710382521</c:v>
                </c:pt>
                <c:pt idx="183">
                  <c:v>0.16847826086956541</c:v>
                </c:pt>
                <c:pt idx="184">
                  <c:v>0.16756756756756774</c:v>
                </c:pt>
                <c:pt idx="185">
                  <c:v>0.16666666666666669</c:v>
                </c:pt>
                <c:pt idx="186">
                  <c:v>0.16577540106951869</c:v>
                </c:pt>
                <c:pt idx="187">
                  <c:v>0.16489361702127661</c:v>
                </c:pt>
                <c:pt idx="188">
                  <c:v>0.16402116402116404</c:v>
                </c:pt>
                <c:pt idx="189">
                  <c:v>0.16315789473684214</c:v>
                </c:pt>
                <c:pt idx="190">
                  <c:v>0.162303664921466</c:v>
                </c:pt>
                <c:pt idx="191">
                  <c:v>0.16145833333333368</c:v>
                </c:pt>
                <c:pt idx="192">
                  <c:v>0.16062176165803077</c:v>
                </c:pt>
                <c:pt idx="193">
                  <c:v>0.15979381443299007</c:v>
                </c:pt>
                <c:pt idx="194">
                  <c:v>0.15897435897435896</c:v>
                </c:pt>
                <c:pt idx="195">
                  <c:v>0.15816326530612282</c:v>
                </c:pt>
                <c:pt idx="196">
                  <c:v>0.15736040609137114</c:v>
                </c:pt>
                <c:pt idx="197">
                  <c:v>0.15656565656565671</c:v>
                </c:pt>
                <c:pt idx="198">
                  <c:v>0.15577889447236246</c:v>
                </c:pt>
                <c:pt idx="199">
                  <c:v>0.1550000000000003</c:v>
                </c:pt>
                <c:pt idx="200">
                  <c:v>0.15422885572139358</c:v>
                </c:pt>
                <c:pt idx="201">
                  <c:v>0.15346534653465393</c:v>
                </c:pt>
                <c:pt idx="202">
                  <c:v>0.15270935960591167</c:v>
                </c:pt>
                <c:pt idx="203">
                  <c:v>0.15196078431372581</c:v>
                </c:pt>
                <c:pt idx="204">
                  <c:v>0.15121951219512253</c:v>
                </c:pt>
                <c:pt idx="205">
                  <c:v>0.15048543689320451</c:v>
                </c:pt>
                <c:pt idx="206">
                  <c:v>0.14975845410628069</c:v>
                </c:pt>
                <c:pt idx="207">
                  <c:v>0.14903846153846212</c:v>
                </c:pt>
                <c:pt idx="208">
                  <c:v>0.14832535885167494</c:v>
                </c:pt>
                <c:pt idx="209">
                  <c:v>0.14761904761904771</c:v>
                </c:pt>
                <c:pt idx="210">
                  <c:v>0.14691943127962145</c:v>
                </c:pt>
                <c:pt idx="211">
                  <c:v>0.14622641509433998</c:v>
                </c:pt>
                <c:pt idx="212">
                  <c:v>0.1455399061032864</c:v>
                </c:pt>
                <c:pt idx="213">
                  <c:v>0.14485981308411214</c:v>
                </c:pt>
                <c:pt idx="214">
                  <c:v>0.14418604651162822</c:v>
                </c:pt>
                <c:pt idx="215">
                  <c:v>0.14351851851851852</c:v>
                </c:pt>
                <c:pt idx="216">
                  <c:v>0.14285714285714327</c:v>
                </c:pt>
                <c:pt idx="217">
                  <c:v>0.14220183486238586</c:v>
                </c:pt>
                <c:pt idx="218">
                  <c:v>0.14155251141552511</c:v>
                </c:pt>
                <c:pt idx="219">
                  <c:v>0.14090909090909126</c:v>
                </c:pt>
                <c:pt idx="220">
                  <c:v>0.14027149321266971</c:v>
                </c:pt>
                <c:pt idx="221">
                  <c:v>0.13963963963963963</c:v>
                </c:pt>
                <c:pt idx="222">
                  <c:v>0.13901345291479841</c:v>
                </c:pt>
                <c:pt idx="223">
                  <c:v>0.13839285714285721</c:v>
                </c:pt>
                <c:pt idx="224">
                  <c:v>0.13777777777777778</c:v>
                </c:pt>
                <c:pt idx="225">
                  <c:v>0.13716814159292096</c:v>
                </c:pt>
                <c:pt idx="226">
                  <c:v>0.13656387665198239</c:v>
                </c:pt>
                <c:pt idx="227">
                  <c:v>0.13596491228070176</c:v>
                </c:pt>
                <c:pt idx="228">
                  <c:v>0.13537117903930132</c:v>
                </c:pt>
                <c:pt idx="229">
                  <c:v>0.13478260869565217</c:v>
                </c:pt>
                <c:pt idx="230">
                  <c:v>0.13419913419913454</c:v>
                </c:pt>
                <c:pt idx="231">
                  <c:v>0.13362068965517238</c:v>
                </c:pt>
                <c:pt idx="232">
                  <c:v>0.13304721030042954</c:v>
                </c:pt>
                <c:pt idx="233">
                  <c:v>0.13247863247863248</c:v>
                </c:pt>
                <c:pt idx="234">
                  <c:v>0.13191489361702177</c:v>
                </c:pt>
                <c:pt idx="235">
                  <c:v>0.13135593220338967</c:v>
                </c:pt>
                <c:pt idx="236">
                  <c:v>0.13080168776371287</c:v>
                </c:pt>
                <c:pt idx="237">
                  <c:v>0.13025210084033648</c:v>
                </c:pt>
                <c:pt idx="238">
                  <c:v>0.13389121338912141</c:v>
                </c:pt>
                <c:pt idx="239">
                  <c:v>0.13333333333333341</c:v>
                </c:pt>
                <c:pt idx="240">
                  <c:v>0.1327800829875519</c:v>
                </c:pt>
                <c:pt idx="241">
                  <c:v>0.13223140495867769</c:v>
                </c:pt>
                <c:pt idx="242">
                  <c:v>0.13168724279835392</c:v>
                </c:pt>
                <c:pt idx="243">
                  <c:v>0.13114754098360637</c:v>
                </c:pt>
                <c:pt idx="244">
                  <c:v>0.13061224489795947</c:v>
                </c:pt>
                <c:pt idx="245">
                  <c:v>0.13008130081300814</c:v>
                </c:pt>
                <c:pt idx="246">
                  <c:v>0.1295546558704454</c:v>
                </c:pt>
                <c:pt idx="247">
                  <c:v>0.12903225806451613</c:v>
                </c:pt>
                <c:pt idx="248">
                  <c:v>0.12851405622489959</c:v>
                </c:pt>
                <c:pt idx="249">
                  <c:v>0.128</c:v>
                </c:pt>
                <c:pt idx="250">
                  <c:v>0.12749003984063775</c:v>
                </c:pt>
                <c:pt idx="251">
                  <c:v>0.12698412698412698</c:v>
                </c:pt>
                <c:pt idx="252">
                  <c:v>0.1264822134387352</c:v>
                </c:pt>
                <c:pt idx="253">
                  <c:v>0.12598425196850388</c:v>
                </c:pt>
                <c:pt idx="254">
                  <c:v>0.12549019607843176</c:v>
                </c:pt>
                <c:pt idx="255">
                  <c:v>0.125</c:v>
                </c:pt>
                <c:pt idx="256">
                  <c:v>0.1245136186770428</c:v>
                </c:pt>
                <c:pt idx="257">
                  <c:v>0.12403100775193822</c:v>
                </c:pt>
                <c:pt idx="258">
                  <c:v>0.12355212355212362</c:v>
                </c:pt>
                <c:pt idx="259">
                  <c:v>0.12307692307692335</c:v>
                </c:pt>
                <c:pt idx="260">
                  <c:v>0.12260536398467453</c:v>
                </c:pt>
                <c:pt idx="261">
                  <c:v>0.12213740458015269</c:v>
                </c:pt>
                <c:pt idx="262">
                  <c:v>0.1216730038022816</c:v>
                </c:pt>
                <c:pt idx="263">
                  <c:v>0.12121212121212141</c:v>
                </c:pt>
                <c:pt idx="264">
                  <c:v>0.12075471698113242</c:v>
                </c:pt>
                <c:pt idx="265">
                  <c:v>0.12030075187969944</c:v>
                </c:pt>
                <c:pt idx="266">
                  <c:v>0.11985018726591762</c:v>
                </c:pt>
                <c:pt idx="267">
                  <c:v>0.11940298507462689</c:v>
                </c:pt>
                <c:pt idx="268">
                  <c:v>0.11895910780669146</c:v>
                </c:pt>
                <c:pt idx="269">
                  <c:v>0.11851851851851851</c:v>
                </c:pt>
                <c:pt idx="270">
                  <c:v>0.11808118081180813</c:v>
                </c:pt>
                <c:pt idx="271">
                  <c:v>0.11764705882352949</c:v>
                </c:pt>
                <c:pt idx="272">
                  <c:v>0.11721611721611744</c:v>
                </c:pt>
                <c:pt idx="273">
                  <c:v>0.11678832116788321</c:v>
                </c:pt>
                <c:pt idx="274">
                  <c:v>0.11636363636363654</c:v>
                </c:pt>
                <c:pt idx="275">
                  <c:v>0.11594202898550729</c:v>
                </c:pt>
                <c:pt idx="276">
                  <c:v>0.11552346570397116</c:v>
                </c:pt>
                <c:pt idx="277">
                  <c:v>0.11870503597122331</c:v>
                </c:pt>
                <c:pt idx="278">
                  <c:v>0.11827956989247299</c:v>
                </c:pt>
                <c:pt idx="279">
                  <c:v>0.11785714285714287</c:v>
                </c:pt>
                <c:pt idx="280">
                  <c:v>0.11743772241992886</c:v>
                </c:pt>
                <c:pt idx="281">
                  <c:v>0.1170212765957447</c:v>
                </c:pt>
                <c:pt idx="282">
                  <c:v>0.11660777385159025</c:v>
                </c:pt>
                <c:pt idx="283">
                  <c:v>0.11619718309859157</c:v>
                </c:pt>
                <c:pt idx="284">
                  <c:v>0.11578947368421059</c:v>
                </c:pt>
                <c:pt idx="285">
                  <c:v>0.1153846153846154</c:v>
                </c:pt>
                <c:pt idx="286">
                  <c:v>0.11498257839721256</c:v>
                </c:pt>
                <c:pt idx="287">
                  <c:v>0.11458333333333334</c:v>
                </c:pt>
                <c:pt idx="288">
                  <c:v>0.11418685121107269</c:v>
                </c:pt>
                <c:pt idx="289">
                  <c:v>0.1137931034482762</c:v>
                </c:pt>
                <c:pt idx="290">
                  <c:v>0.11340206185567012</c:v>
                </c:pt>
                <c:pt idx="291">
                  <c:v>0.11301369863013698</c:v>
                </c:pt>
                <c:pt idx="292">
                  <c:v>0.11262798634812289</c:v>
                </c:pt>
                <c:pt idx="293">
                  <c:v>0.11224489795918369</c:v>
                </c:pt>
                <c:pt idx="294">
                  <c:v>0.11186440677966103</c:v>
                </c:pt>
                <c:pt idx="295">
                  <c:v>0.11148648648648662</c:v>
                </c:pt>
                <c:pt idx="296">
                  <c:v>0.11111111111111112</c:v>
                </c:pt>
                <c:pt idx="297">
                  <c:v>0.11073825503355712</c:v>
                </c:pt>
                <c:pt idx="298">
                  <c:v>0.11036789297658861</c:v>
                </c:pt>
                <c:pt idx="299">
                  <c:v>0.11000000000000001</c:v>
                </c:pt>
                <c:pt idx="300">
                  <c:v>0.1096345514950168</c:v>
                </c:pt>
                <c:pt idx="301">
                  <c:v>0.10927152317880814</c:v>
                </c:pt>
                <c:pt idx="302">
                  <c:v>0.10891089108910891</c:v>
                </c:pt>
                <c:pt idx="303">
                  <c:v>0.10855263157894751</c:v>
                </c:pt>
                <c:pt idx="304">
                  <c:v>0.10819672131147574</c:v>
                </c:pt>
                <c:pt idx="305">
                  <c:v>0.10784313725490199</c:v>
                </c:pt>
                <c:pt idx="306">
                  <c:v>0.10749185667752446</c:v>
                </c:pt>
                <c:pt idx="307">
                  <c:v>0.10714285714285714</c:v>
                </c:pt>
                <c:pt idx="308">
                  <c:v>0.10679611650485453</c:v>
                </c:pt>
                <c:pt idx="309">
                  <c:v>0.10645161290322594</c:v>
                </c:pt>
                <c:pt idx="310">
                  <c:v>0.10610932475884249</c:v>
                </c:pt>
                <c:pt idx="311">
                  <c:v>0.10576923076923112</c:v>
                </c:pt>
                <c:pt idx="312">
                  <c:v>0.10543130990415336</c:v>
                </c:pt>
                <c:pt idx="313">
                  <c:v>0.10509554140127429</c:v>
                </c:pt>
                <c:pt idx="314">
                  <c:v>0.10476190476190506</c:v>
                </c:pt>
                <c:pt idx="315">
                  <c:v>0.10443037974683558</c:v>
                </c:pt>
                <c:pt idx="316">
                  <c:v>0.10410094637224004</c:v>
                </c:pt>
                <c:pt idx="317">
                  <c:v>0.10377358490566062</c:v>
                </c:pt>
                <c:pt idx="318">
                  <c:v>0.10344827586206895</c:v>
                </c:pt>
                <c:pt idx="319">
                  <c:v>0.10312499999999999</c:v>
                </c:pt>
                <c:pt idx="320">
                  <c:v>0.10280373831775701</c:v>
                </c:pt>
                <c:pt idx="321">
                  <c:v>0.10559006211180126</c:v>
                </c:pt>
                <c:pt idx="322">
                  <c:v>0.10526315789473686</c:v>
                </c:pt>
                <c:pt idx="323">
                  <c:v>0.10493827160493827</c:v>
                </c:pt>
                <c:pt idx="324">
                  <c:v>0.10461538461538461</c:v>
                </c:pt>
                <c:pt idx="325">
                  <c:v>0.10429447852760761</c:v>
                </c:pt>
                <c:pt idx="326">
                  <c:v>0.10397553516819572</c:v>
                </c:pt>
                <c:pt idx="327">
                  <c:v>0.10365853658536585</c:v>
                </c:pt>
                <c:pt idx="328">
                  <c:v>0.10334346504559271</c:v>
                </c:pt>
                <c:pt idx="329">
                  <c:v>0.10303030303030303</c:v>
                </c:pt>
                <c:pt idx="330">
                  <c:v>0.1027190332326284</c:v>
                </c:pt>
                <c:pt idx="331">
                  <c:v>0.10240963855421686</c:v>
                </c:pt>
                <c:pt idx="332">
                  <c:v>0.1021021021021021</c:v>
                </c:pt>
                <c:pt idx="333">
                  <c:v>0.10179640718562893</c:v>
                </c:pt>
                <c:pt idx="334">
                  <c:v>0.10149253731343297</c:v>
                </c:pt>
                <c:pt idx="335">
                  <c:v>0.10119047619047618</c:v>
                </c:pt>
                <c:pt idx="336">
                  <c:v>0.10089020771513368</c:v>
                </c:pt>
                <c:pt idx="337">
                  <c:v>0.10059171597633164</c:v>
                </c:pt>
                <c:pt idx="338">
                  <c:v>0.10029498525073763</c:v>
                </c:pt>
                <c:pt idx="339">
                  <c:v>0.1</c:v>
                </c:pt>
                <c:pt idx="340">
                  <c:v>9.9706744868035213E-2</c:v>
                </c:pt>
                <c:pt idx="341">
                  <c:v>9.9415204678362554E-2</c:v>
                </c:pt>
                <c:pt idx="342">
                  <c:v>9.9125364431487326E-2</c:v>
                </c:pt>
                <c:pt idx="343">
                  <c:v>9.8837209302325577E-2</c:v>
                </c:pt>
                <c:pt idx="344">
                  <c:v>9.8550724637681247E-2</c:v>
                </c:pt>
                <c:pt idx="345">
                  <c:v>9.8265895953757593E-2</c:v>
                </c:pt>
                <c:pt idx="346">
                  <c:v>0.10086455331412104</c:v>
                </c:pt>
                <c:pt idx="347">
                  <c:v>0.10057471264367816</c:v>
                </c:pt>
                <c:pt idx="348">
                  <c:v>0.10315186246418342</c:v>
                </c:pt>
                <c:pt idx="349">
                  <c:v>0.10285714285714286</c:v>
                </c:pt>
                <c:pt idx="350">
                  <c:v>0.1025641025641027</c:v>
                </c:pt>
                <c:pt idx="351">
                  <c:v>0.10227272727272729</c:v>
                </c:pt>
                <c:pt idx="352">
                  <c:v>0.10198300283286105</c:v>
                </c:pt>
                <c:pt idx="353">
                  <c:v>0.10169491525423729</c:v>
                </c:pt>
                <c:pt idx="354">
                  <c:v>0.10140845070422536</c:v>
                </c:pt>
                <c:pt idx="355">
                  <c:v>0.10112359550561811</c:v>
                </c:pt>
                <c:pt idx="356">
                  <c:v>0.10084033613445353</c:v>
                </c:pt>
                <c:pt idx="357">
                  <c:v>0.10055865921787698</c:v>
                </c:pt>
                <c:pt idx="358">
                  <c:v>0.10027855153203342</c:v>
                </c:pt>
                <c:pt idx="359">
                  <c:v>0.1</c:v>
                </c:pt>
                <c:pt idx="360">
                  <c:v>9.9722991689750726E-2</c:v>
                </c:pt>
                <c:pt idx="361">
                  <c:v>9.9447513812154609E-2</c:v>
                </c:pt>
                <c:pt idx="362">
                  <c:v>9.9173553719008253E-2</c:v>
                </c:pt>
                <c:pt idx="363">
                  <c:v>9.8901098901099271E-2</c:v>
                </c:pt>
                <c:pt idx="364">
                  <c:v>0.10136986301369855</c:v>
                </c:pt>
                <c:pt idx="365">
                  <c:v>0.10109289617486338</c:v>
                </c:pt>
                <c:pt idx="366">
                  <c:v>0.10081743869209769</c:v>
                </c:pt>
                <c:pt idx="367">
                  <c:v>0.10054347826086962</c:v>
                </c:pt>
                <c:pt idx="368">
                  <c:v>0.1002710027100271</c:v>
                </c:pt>
                <c:pt idx="369">
                  <c:v>0.1</c:v>
                </c:pt>
                <c:pt idx="370">
                  <c:v>9.9730458221024498E-2</c:v>
                </c:pt>
                <c:pt idx="371">
                  <c:v>9.9462365591398191E-2</c:v>
                </c:pt>
                <c:pt idx="372">
                  <c:v>9.9195710455764086E-2</c:v>
                </c:pt>
                <c:pt idx="373">
                  <c:v>9.8930481283422675E-2</c:v>
                </c:pt>
                <c:pt idx="374">
                  <c:v>9.8666666666667055E-2</c:v>
                </c:pt>
                <c:pt idx="375">
                  <c:v>9.8404255319149189E-2</c:v>
                </c:pt>
                <c:pt idx="376">
                  <c:v>9.8143236074270557E-2</c:v>
                </c:pt>
                <c:pt idx="377">
                  <c:v>9.7883597883597684E-2</c:v>
                </c:pt>
                <c:pt idx="378">
                  <c:v>9.7625329815303641E-2</c:v>
                </c:pt>
                <c:pt idx="379">
                  <c:v>9.7368421052631549E-2</c:v>
                </c:pt>
                <c:pt idx="380">
                  <c:v>9.7112860892388464E-2</c:v>
                </c:pt>
                <c:pt idx="381">
                  <c:v>9.6858638743455544E-2</c:v>
                </c:pt>
                <c:pt idx="382">
                  <c:v>9.6605744125326506E-2</c:v>
                </c:pt>
                <c:pt idx="383">
                  <c:v>9.635416666666699E-2</c:v>
                </c:pt>
                <c:pt idx="384">
                  <c:v>9.6103896103896386E-2</c:v>
                </c:pt>
                <c:pt idx="385">
                  <c:v>9.5854922279793225E-2</c:v>
                </c:pt>
                <c:pt idx="386">
                  <c:v>9.5607235142118871E-2</c:v>
                </c:pt>
                <c:pt idx="387">
                  <c:v>9.5360824742268063E-2</c:v>
                </c:pt>
                <c:pt idx="388">
                  <c:v>9.511568123393313E-2</c:v>
                </c:pt>
                <c:pt idx="389">
                  <c:v>9.4871794871794854E-2</c:v>
                </c:pt>
                <c:pt idx="390">
                  <c:v>9.4629156010230267E-2</c:v>
                </c:pt>
                <c:pt idx="391">
                  <c:v>9.4387755102040838E-2</c:v>
                </c:pt>
                <c:pt idx="392">
                  <c:v>9.4147582697201027E-2</c:v>
                </c:pt>
                <c:pt idx="393">
                  <c:v>9.3908629441624397E-2</c:v>
                </c:pt>
                <c:pt idx="394">
                  <c:v>9.367088607594963E-2</c:v>
                </c:pt>
                <c:pt idx="395">
                  <c:v>9.3434343434343689E-2</c:v>
                </c:pt>
                <c:pt idx="396">
                  <c:v>9.3198992443325065E-2</c:v>
                </c:pt>
                <c:pt idx="397">
                  <c:v>9.2964824120603307E-2</c:v>
                </c:pt>
                <c:pt idx="398">
                  <c:v>9.2731829573935012E-2</c:v>
                </c:pt>
                <c:pt idx="399">
                  <c:v>9.2500000000000041E-2</c:v>
                </c:pt>
                <c:pt idx="400">
                  <c:v>9.2269326683291797E-2</c:v>
                </c:pt>
                <c:pt idx="401">
                  <c:v>9.2039800995025026E-2</c:v>
                </c:pt>
                <c:pt idx="402">
                  <c:v>9.1811414392059726E-2</c:v>
                </c:pt>
                <c:pt idx="403">
                  <c:v>9.1584158415841666E-2</c:v>
                </c:pt>
                <c:pt idx="404">
                  <c:v>9.1358024691358009E-2</c:v>
                </c:pt>
                <c:pt idx="405">
                  <c:v>9.1133004926108319E-2</c:v>
                </c:pt>
                <c:pt idx="406">
                  <c:v>9.0909090909091064E-2</c:v>
                </c:pt>
                <c:pt idx="407">
                  <c:v>9.068627450980396E-2</c:v>
                </c:pt>
                <c:pt idx="408">
                  <c:v>9.0464547677261725E-2</c:v>
                </c:pt>
                <c:pt idx="409">
                  <c:v>9.0243902439024443E-2</c:v>
                </c:pt>
                <c:pt idx="410">
                  <c:v>9.0024330900243671E-2</c:v>
                </c:pt>
                <c:pt idx="411">
                  <c:v>8.9805825242718684E-2</c:v>
                </c:pt>
                <c:pt idx="412">
                  <c:v>8.9588377723971005E-2</c:v>
                </c:pt>
                <c:pt idx="413">
                  <c:v>8.9371980676328483E-2</c:v>
                </c:pt>
                <c:pt idx="414">
                  <c:v>8.9156626506024267E-2</c:v>
                </c:pt>
                <c:pt idx="415">
                  <c:v>8.8942307692307696E-2</c:v>
                </c:pt>
                <c:pt idx="416">
                  <c:v>8.8729016786570941E-2</c:v>
                </c:pt>
                <c:pt idx="417">
                  <c:v>8.8516746411483535E-2</c:v>
                </c:pt>
                <c:pt idx="418">
                  <c:v>8.8305489260143227E-2</c:v>
                </c:pt>
                <c:pt idx="419">
                  <c:v>8.8095238095238268E-2</c:v>
                </c:pt>
                <c:pt idx="420">
                  <c:v>8.7885985748218542E-2</c:v>
                </c:pt>
                <c:pt idx="421">
                  <c:v>8.7677725118483568E-2</c:v>
                </c:pt>
                <c:pt idx="422">
                  <c:v>8.7470449172576861E-2</c:v>
                </c:pt>
                <c:pt idx="423">
                  <c:v>8.962264150943422E-2</c:v>
                </c:pt>
                <c:pt idx="424">
                  <c:v>8.9411764705882468E-2</c:v>
                </c:pt>
                <c:pt idx="425">
                  <c:v>8.9201877934272589E-2</c:v>
                </c:pt>
                <c:pt idx="426">
                  <c:v>8.8992974238875963E-2</c:v>
                </c:pt>
                <c:pt idx="427">
                  <c:v>8.8785046728972278E-2</c:v>
                </c:pt>
                <c:pt idx="428">
                  <c:v>8.8578088578088854E-2</c:v>
                </c:pt>
                <c:pt idx="429">
                  <c:v>8.8372093023255827E-2</c:v>
                </c:pt>
                <c:pt idx="430">
                  <c:v>8.8167053364269554E-2</c:v>
                </c:pt>
                <c:pt idx="431">
                  <c:v>8.7962962962963201E-2</c:v>
                </c:pt>
                <c:pt idx="432">
                  <c:v>8.7759815242494266E-2</c:v>
                </c:pt>
                <c:pt idx="433">
                  <c:v>8.7557603686635968E-2</c:v>
                </c:pt>
                <c:pt idx="434">
                  <c:v>8.7356321839080528E-2</c:v>
                </c:pt>
                <c:pt idx="435">
                  <c:v>8.7155963302752618E-2</c:v>
                </c:pt>
                <c:pt idx="436">
                  <c:v>8.6956521739130543E-2</c:v>
                </c:pt>
                <c:pt idx="437">
                  <c:v>8.6757990867580168E-2</c:v>
                </c:pt>
                <c:pt idx="438">
                  <c:v>8.6560364464692924E-2</c:v>
                </c:pt>
                <c:pt idx="439">
                  <c:v>8.6363636363636365E-2</c:v>
                </c:pt>
                <c:pt idx="440">
                  <c:v>8.6167800453514715E-2</c:v>
                </c:pt>
                <c:pt idx="441">
                  <c:v>8.5972850678733032E-2</c:v>
                </c:pt>
                <c:pt idx="442">
                  <c:v>8.577878103837451E-2</c:v>
                </c:pt>
                <c:pt idx="443">
                  <c:v>8.5585585585585724E-2</c:v>
                </c:pt>
                <c:pt idx="444">
                  <c:v>8.5393258426966281E-2</c:v>
                </c:pt>
                <c:pt idx="445">
                  <c:v>8.5201793721973104E-2</c:v>
                </c:pt>
                <c:pt idx="446">
                  <c:v>8.5011185682326643E-2</c:v>
                </c:pt>
                <c:pt idx="447">
                  <c:v>8.4821428571428922E-2</c:v>
                </c:pt>
                <c:pt idx="448">
                  <c:v>8.4632516703786242E-2</c:v>
                </c:pt>
                <c:pt idx="449">
                  <c:v>8.4444444444444544E-2</c:v>
                </c:pt>
                <c:pt idx="450">
                  <c:v>8.4257206208425695E-2</c:v>
                </c:pt>
                <c:pt idx="451">
                  <c:v>8.4070796460177025E-2</c:v>
                </c:pt>
                <c:pt idx="452">
                  <c:v>8.3885209713024295E-2</c:v>
                </c:pt>
                <c:pt idx="453">
                  <c:v>8.3700440528634734E-2</c:v>
                </c:pt>
                <c:pt idx="454">
                  <c:v>8.351648351648383E-2</c:v>
                </c:pt>
                <c:pt idx="455">
                  <c:v>8.3333333333333398E-2</c:v>
                </c:pt>
                <c:pt idx="456">
                  <c:v>8.3150984682713397E-2</c:v>
                </c:pt>
                <c:pt idx="457">
                  <c:v>8.2969432314410521E-2</c:v>
                </c:pt>
                <c:pt idx="458">
                  <c:v>8.2788671023964935E-2</c:v>
                </c:pt>
                <c:pt idx="459">
                  <c:v>8.2608695652173963E-2</c:v>
                </c:pt>
                <c:pt idx="460">
                  <c:v>8.4598698481562054E-2</c:v>
                </c:pt>
                <c:pt idx="461">
                  <c:v>8.4415584415584416E-2</c:v>
                </c:pt>
                <c:pt idx="462">
                  <c:v>8.4233261339093105E-2</c:v>
                </c:pt>
                <c:pt idx="463">
                  <c:v>8.4051724137931064E-2</c:v>
                </c:pt>
                <c:pt idx="464">
                  <c:v>8.3870967741935545E-2</c:v>
                </c:pt>
                <c:pt idx="465">
                  <c:v>8.369098712446385E-2</c:v>
                </c:pt>
                <c:pt idx="466">
                  <c:v>8.3511777301927201E-2</c:v>
                </c:pt>
                <c:pt idx="467">
                  <c:v>8.3333333333333398E-2</c:v>
                </c:pt>
                <c:pt idx="468">
                  <c:v>8.3155650319829771E-2</c:v>
                </c:pt>
                <c:pt idx="469">
                  <c:v>8.2978723404255147E-2</c:v>
                </c:pt>
                <c:pt idx="470">
                  <c:v>8.2802547770700632E-2</c:v>
                </c:pt>
                <c:pt idx="471">
                  <c:v>8.2627118644067798E-2</c:v>
                </c:pt>
                <c:pt idx="472">
                  <c:v>8.2452431289640582E-2</c:v>
                </c:pt>
                <c:pt idx="473">
                  <c:v>8.2278481012658181E-2</c:v>
                </c:pt>
                <c:pt idx="474">
                  <c:v>8.2105263157894764E-2</c:v>
                </c:pt>
                <c:pt idx="475">
                  <c:v>8.1932773109243712E-2</c:v>
                </c:pt>
                <c:pt idx="476">
                  <c:v>8.17610062893082E-2</c:v>
                </c:pt>
                <c:pt idx="477">
                  <c:v>8.1589958158995848E-2</c:v>
                </c:pt>
                <c:pt idx="478">
                  <c:v>8.1419624217118652E-2</c:v>
                </c:pt>
                <c:pt idx="479">
                  <c:v>8.1250000000000044E-2</c:v>
                </c:pt>
                <c:pt idx="480">
                  <c:v>8.1081081081081086E-2</c:v>
                </c:pt>
                <c:pt idx="481">
                  <c:v>8.0912863070539548E-2</c:v>
                </c:pt>
                <c:pt idx="482">
                  <c:v>8.074534161490686E-2</c:v>
                </c:pt>
                <c:pt idx="483">
                  <c:v>8.0578512396694529E-2</c:v>
                </c:pt>
                <c:pt idx="484">
                  <c:v>8.0412371134020638E-2</c:v>
                </c:pt>
                <c:pt idx="485">
                  <c:v>8.0246913580247006E-2</c:v>
                </c:pt>
                <c:pt idx="486">
                  <c:v>8.2135523613963063E-2</c:v>
                </c:pt>
                <c:pt idx="487">
                  <c:v>8.1967213114754051E-2</c:v>
                </c:pt>
                <c:pt idx="488">
                  <c:v>8.1799591002044994E-2</c:v>
                </c:pt>
                <c:pt idx="489">
                  <c:v>8.1632653061224525E-2</c:v>
                </c:pt>
                <c:pt idx="490">
                  <c:v>8.1466395112016615E-2</c:v>
                </c:pt>
                <c:pt idx="491">
                  <c:v>8.1300813008130079E-2</c:v>
                </c:pt>
                <c:pt idx="492">
                  <c:v>8.1135902636916848E-2</c:v>
                </c:pt>
                <c:pt idx="493">
                  <c:v>8.0971659919028313E-2</c:v>
                </c:pt>
                <c:pt idx="494">
                  <c:v>8.0808080808080843E-2</c:v>
                </c:pt>
                <c:pt idx="495">
                  <c:v>8.0645161290322745E-2</c:v>
                </c:pt>
                <c:pt idx="496">
                  <c:v>8.0482897384305682E-2</c:v>
                </c:pt>
                <c:pt idx="497">
                  <c:v>8.0321285140562262E-2</c:v>
                </c:pt>
                <c:pt idx="498">
                  <c:v>8.0160320641282853E-2</c:v>
                </c:pt>
                <c:pt idx="499">
                  <c:v>8.0000000000000043E-2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AA-470D-ADD4-CA2FC2E8E25E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interp prec</c:v>
                </c:pt>
              </c:strCache>
            </c:strRef>
          </c:tx>
          <c:spPr>
            <a:ln w="11467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Sheet1!$E$2:$E$502</c:f>
              <c:numCache>
                <c:formatCode>0.0000</c:formatCode>
                <c:ptCount val="501"/>
                <c:pt idx="0" formatCode="General">
                  <c:v>0</c:v>
                </c:pt>
                <c:pt idx="1">
                  <c:v>2.5000000000000012E-2</c:v>
                </c:pt>
                <c:pt idx="2">
                  <c:v>2.5000000000000012E-2</c:v>
                </c:pt>
                <c:pt idx="3">
                  <c:v>5.0000000000000024E-2</c:v>
                </c:pt>
                <c:pt idx="4">
                  <c:v>7.5000000000000011E-2</c:v>
                </c:pt>
                <c:pt idx="5">
                  <c:v>7.5000000000000011E-2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0.125</c:v>
                </c:pt>
                <c:pt idx="11">
                  <c:v>0.15000000000000024</c:v>
                </c:pt>
                <c:pt idx="12">
                  <c:v>0.15000000000000024</c:v>
                </c:pt>
                <c:pt idx="13">
                  <c:v>0.17500000000000004</c:v>
                </c:pt>
                <c:pt idx="14">
                  <c:v>0.2</c:v>
                </c:pt>
                <c:pt idx="15">
                  <c:v>0.22500000000000003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0.27500000000000002</c:v>
                </c:pt>
                <c:pt idx="22">
                  <c:v>0.30000000000000032</c:v>
                </c:pt>
                <c:pt idx="23">
                  <c:v>0.30000000000000032</c:v>
                </c:pt>
                <c:pt idx="24">
                  <c:v>0.30000000000000032</c:v>
                </c:pt>
                <c:pt idx="25">
                  <c:v>0.32500000000000062</c:v>
                </c:pt>
                <c:pt idx="26">
                  <c:v>0.32500000000000062</c:v>
                </c:pt>
                <c:pt idx="27">
                  <c:v>0.32500000000000062</c:v>
                </c:pt>
                <c:pt idx="28">
                  <c:v>0.32500000000000062</c:v>
                </c:pt>
                <c:pt idx="29">
                  <c:v>0.32500000000000062</c:v>
                </c:pt>
                <c:pt idx="30">
                  <c:v>0.35000000000000031</c:v>
                </c:pt>
                <c:pt idx="31">
                  <c:v>0.35000000000000031</c:v>
                </c:pt>
                <c:pt idx="32">
                  <c:v>0.35000000000000031</c:v>
                </c:pt>
                <c:pt idx="33">
                  <c:v>0.37500000000000056</c:v>
                </c:pt>
                <c:pt idx="34">
                  <c:v>0.37500000000000056</c:v>
                </c:pt>
                <c:pt idx="35">
                  <c:v>0.37500000000000056</c:v>
                </c:pt>
                <c:pt idx="36">
                  <c:v>0.37500000000000056</c:v>
                </c:pt>
                <c:pt idx="37">
                  <c:v>0.4</c:v>
                </c:pt>
                <c:pt idx="38">
                  <c:v>0.42500000000000032</c:v>
                </c:pt>
                <c:pt idx="39">
                  <c:v>0.42500000000000032</c:v>
                </c:pt>
                <c:pt idx="40">
                  <c:v>0.42500000000000032</c:v>
                </c:pt>
                <c:pt idx="41">
                  <c:v>0.42500000000000032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0.47500000000000031</c:v>
                </c:pt>
                <c:pt idx="47">
                  <c:v>0.47500000000000031</c:v>
                </c:pt>
                <c:pt idx="48">
                  <c:v>0.47500000000000031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0.52500000000000002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0.55000000000000004</c:v>
                </c:pt>
                <c:pt idx="62">
                  <c:v>0.57500000000000062</c:v>
                </c:pt>
                <c:pt idx="63">
                  <c:v>0.57500000000000062</c:v>
                </c:pt>
                <c:pt idx="64">
                  <c:v>0.57500000000000062</c:v>
                </c:pt>
                <c:pt idx="65">
                  <c:v>0.57500000000000062</c:v>
                </c:pt>
                <c:pt idx="66">
                  <c:v>0.57500000000000062</c:v>
                </c:pt>
                <c:pt idx="67">
                  <c:v>0.60000000000000064</c:v>
                </c:pt>
                <c:pt idx="68">
                  <c:v>0.60000000000000064</c:v>
                </c:pt>
                <c:pt idx="69">
                  <c:v>0.60000000000000064</c:v>
                </c:pt>
                <c:pt idx="70">
                  <c:v>0.60000000000000064</c:v>
                </c:pt>
                <c:pt idx="71">
                  <c:v>0.60000000000000064</c:v>
                </c:pt>
                <c:pt idx="72">
                  <c:v>0.60000000000000064</c:v>
                </c:pt>
                <c:pt idx="73">
                  <c:v>0.60000000000000064</c:v>
                </c:pt>
                <c:pt idx="74">
                  <c:v>0.60000000000000064</c:v>
                </c:pt>
                <c:pt idx="75">
                  <c:v>0.62500000000000122</c:v>
                </c:pt>
                <c:pt idx="76">
                  <c:v>0.62500000000000122</c:v>
                </c:pt>
                <c:pt idx="77">
                  <c:v>0.62500000000000122</c:v>
                </c:pt>
                <c:pt idx="78">
                  <c:v>0.62500000000000122</c:v>
                </c:pt>
                <c:pt idx="79">
                  <c:v>0.62500000000000122</c:v>
                </c:pt>
                <c:pt idx="80">
                  <c:v>0.62500000000000122</c:v>
                </c:pt>
                <c:pt idx="81">
                  <c:v>0.62500000000000122</c:v>
                </c:pt>
                <c:pt idx="82">
                  <c:v>0.62500000000000122</c:v>
                </c:pt>
                <c:pt idx="83">
                  <c:v>0.65000000000000135</c:v>
                </c:pt>
                <c:pt idx="84">
                  <c:v>0.65000000000000135</c:v>
                </c:pt>
                <c:pt idx="85">
                  <c:v>0.65000000000000135</c:v>
                </c:pt>
                <c:pt idx="86">
                  <c:v>0.67500000000000149</c:v>
                </c:pt>
                <c:pt idx="87">
                  <c:v>0.67500000000000149</c:v>
                </c:pt>
                <c:pt idx="88">
                  <c:v>0.67500000000000149</c:v>
                </c:pt>
                <c:pt idx="89">
                  <c:v>0.67500000000000149</c:v>
                </c:pt>
                <c:pt idx="90">
                  <c:v>0.67500000000000149</c:v>
                </c:pt>
                <c:pt idx="91">
                  <c:v>0.67500000000000149</c:v>
                </c:pt>
                <c:pt idx="92">
                  <c:v>0.67500000000000149</c:v>
                </c:pt>
                <c:pt idx="93">
                  <c:v>0.67500000000000149</c:v>
                </c:pt>
                <c:pt idx="94">
                  <c:v>0.67500000000000149</c:v>
                </c:pt>
                <c:pt idx="95">
                  <c:v>0.67500000000000149</c:v>
                </c:pt>
                <c:pt idx="96">
                  <c:v>0.67500000000000149</c:v>
                </c:pt>
                <c:pt idx="97">
                  <c:v>0.67500000000000149</c:v>
                </c:pt>
                <c:pt idx="98">
                  <c:v>0.70000000000000062</c:v>
                </c:pt>
                <c:pt idx="99">
                  <c:v>0.70000000000000062</c:v>
                </c:pt>
                <c:pt idx="100">
                  <c:v>0.70000000000000062</c:v>
                </c:pt>
                <c:pt idx="101">
                  <c:v>0.70000000000000062</c:v>
                </c:pt>
                <c:pt idx="102">
                  <c:v>0.70000000000000062</c:v>
                </c:pt>
                <c:pt idx="103">
                  <c:v>0.70000000000000062</c:v>
                </c:pt>
                <c:pt idx="104">
                  <c:v>0.70000000000000062</c:v>
                </c:pt>
                <c:pt idx="105">
                  <c:v>0.70000000000000062</c:v>
                </c:pt>
                <c:pt idx="106">
                  <c:v>0.70000000000000062</c:v>
                </c:pt>
                <c:pt idx="107">
                  <c:v>0.70000000000000062</c:v>
                </c:pt>
                <c:pt idx="108">
                  <c:v>0.70000000000000062</c:v>
                </c:pt>
                <c:pt idx="109">
                  <c:v>0.70000000000000062</c:v>
                </c:pt>
                <c:pt idx="110">
                  <c:v>0.72500000000000064</c:v>
                </c:pt>
                <c:pt idx="111">
                  <c:v>0.72500000000000064</c:v>
                </c:pt>
                <c:pt idx="112">
                  <c:v>0.72500000000000064</c:v>
                </c:pt>
                <c:pt idx="113">
                  <c:v>0.72500000000000064</c:v>
                </c:pt>
                <c:pt idx="114">
                  <c:v>0.72500000000000064</c:v>
                </c:pt>
                <c:pt idx="115">
                  <c:v>0.72500000000000064</c:v>
                </c:pt>
                <c:pt idx="116">
                  <c:v>0.72500000000000064</c:v>
                </c:pt>
                <c:pt idx="117">
                  <c:v>0.72500000000000064</c:v>
                </c:pt>
                <c:pt idx="118">
                  <c:v>0.72500000000000064</c:v>
                </c:pt>
                <c:pt idx="119">
                  <c:v>0.72500000000000064</c:v>
                </c:pt>
                <c:pt idx="120">
                  <c:v>0.72500000000000064</c:v>
                </c:pt>
                <c:pt idx="121">
                  <c:v>0.72500000000000064</c:v>
                </c:pt>
                <c:pt idx="122">
                  <c:v>0.72500000000000064</c:v>
                </c:pt>
                <c:pt idx="123">
                  <c:v>0.72500000000000064</c:v>
                </c:pt>
                <c:pt idx="124">
                  <c:v>0.72500000000000064</c:v>
                </c:pt>
                <c:pt idx="125">
                  <c:v>0.72500000000000064</c:v>
                </c:pt>
                <c:pt idx="126">
                  <c:v>0.72500000000000064</c:v>
                </c:pt>
                <c:pt idx="127">
                  <c:v>0.72500000000000064</c:v>
                </c:pt>
                <c:pt idx="128">
                  <c:v>0.75000000000000122</c:v>
                </c:pt>
                <c:pt idx="129">
                  <c:v>0.75000000000000122</c:v>
                </c:pt>
                <c:pt idx="130">
                  <c:v>0.75000000000000122</c:v>
                </c:pt>
                <c:pt idx="131">
                  <c:v>0.75000000000000122</c:v>
                </c:pt>
                <c:pt idx="132">
                  <c:v>0.75000000000000122</c:v>
                </c:pt>
                <c:pt idx="133">
                  <c:v>0.75000000000000122</c:v>
                </c:pt>
                <c:pt idx="134">
                  <c:v>0.75000000000000122</c:v>
                </c:pt>
                <c:pt idx="135">
                  <c:v>0.75000000000000122</c:v>
                </c:pt>
                <c:pt idx="136">
                  <c:v>0.75000000000000122</c:v>
                </c:pt>
                <c:pt idx="137">
                  <c:v>0.75000000000000122</c:v>
                </c:pt>
                <c:pt idx="138">
                  <c:v>0.75000000000000122</c:v>
                </c:pt>
                <c:pt idx="139">
                  <c:v>0.75000000000000122</c:v>
                </c:pt>
                <c:pt idx="140">
                  <c:v>0.75000000000000122</c:v>
                </c:pt>
                <c:pt idx="141">
                  <c:v>0.75000000000000122</c:v>
                </c:pt>
                <c:pt idx="142">
                  <c:v>0.75000000000000122</c:v>
                </c:pt>
                <c:pt idx="143">
                  <c:v>0.75000000000000122</c:v>
                </c:pt>
                <c:pt idx="144">
                  <c:v>0.75000000000000122</c:v>
                </c:pt>
                <c:pt idx="145">
                  <c:v>0.75000000000000122</c:v>
                </c:pt>
                <c:pt idx="146">
                  <c:v>0.75000000000000122</c:v>
                </c:pt>
                <c:pt idx="147">
                  <c:v>0.75000000000000122</c:v>
                </c:pt>
                <c:pt idx="148">
                  <c:v>0.75000000000000122</c:v>
                </c:pt>
                <c:pt idx="149">
                  <c:v>0.75000000000000122</c:v>
                </c:pt>
                <c:pt idx="150">
                  <c:v>0.75000000000000122</c:v>
                </c:pt>
                <c:pt idx="151">
                  <c:v>0.75000000000000122</c:v>
                </c:pt>
                <c:pt idx="152">
                  <c:v>0.75000000000000122</c:v>
                </c:pt>
                <c:pt idx="153">
                  <c:v>0.75000000000000122</c:v>
                </c:pt>
                <c:pt idx="154">
                  <c:v>0.75000000000000122</c:v>
                </c:pt>
                <c:pt idx="155">
                  <c:v>0.75000000000000122</c:v>
                </c:pt>
                <c:pt idx="156">
                  <c:v>0.75000000000000122</c:v>
                </c:pt>
                <c:pt idx="157">
                  <c:v>0.75000000000000122</c:v>
                </c:pt>
                <c:pt idx="158">
                  <c:v>0.75000000000000122</c:v>
                </c:pt>
                <c:pt idx="159">
                  <c:v>0.75000000000000122</c:v>
                </c:pt>
                <c:pt idx="160">
                  <c:v>0.75000000000000122</c:v>
                </c:pt>
                <c:pt idx="161">
                  <c:v>0.75000000000000122</c:v>
                </c:pt>
                <c:pt idx="162">
                  <c:v>0.75000000000000122</c:v>
                </c:pt>
                <c:pt idx="163">
                  <c:v>0.75000000000000122</c:v>
                </c:pt>
                <c:pt idx="164">
                  <c:v>0.75000000000000122</c:v>
                </c:pt>
                <c:pt idx="165">
                  <c:v>0.75000000000000122</c:v>
                </c:pt>
                <c:pt idx="166">
                  <c:v>0.75000000000000122</c:v>
                </c:pt>
                <c:pt idx="167">
                  <c:v>0.75000000000000122</c:v>
                </c:pt>
                <c:pt idx="168">
                  <c:v>0.75000000000000122</c:v>
                </c:pt>
                <c:pt idx="169">
                  <c:v>0.75000000000000122</c:v>
                </c:pt>
                <c:pt idx="170">
                  <c:v>0.75000000000000122</c:v>
                </c:pt>
                <c:pt idx="171">
                  <c:v>0.75000000000000122</c:v>
                </c:pt>
                <c:pt idx="172">
                  <c:v>0.77500000000000124</c:v>
                </c:pt>
                <c:pt idx="173">
                  <c:v>0.77500000000000124</c:v>
                </c:pt>
                <c:pt idx="174">
                  <c:v>0.77500000000000124</c:v>
                </c:pt>
                <c:pt idx="175">
                  <c:v>0.77500000000000124</c:v>
                </c:pt>
                <c:pt idx="176">
                  <c:v>0.77500000000000124</c:v>
                </c:pt>
                <c:pt idx="177">
                  <c:v>0.77500000000000124</c:v>
                </c:pt>
                <c:pt idx="178">
                  <c:v>0.77500000000000124</c:v>
                </c:pt>
                <c:pt idx="179">
                  <c:v>0.77500000000000124</c:v>
                </c:pt>
                <c:pt idx="180">
                  <c:v>0.77500000000000124</c:v>
                </c:pt>
                <c:pt idx="181">
                  <c:v>0.77500000000000124</c:v>
                </c:pt>
                <c:pt idx="182">
                  <c:v>0.77500000000000124</c:v>
                </c:pt>
                <c:pt idx="183">
                  <c:v>0.77500000000000124</c:v>
                </c:pt>
                <c:pt idx="184">
                  <c:v>0.77500000000000124</c:v>
                </c:pt>
                <c:pt idx="185">
                  <c:v>0.77500000000000124</c:v>
                </c:pt>
                <c:pt idx="186">
                  <c:v>0.77500000000000124</c:v>
                </c:pt>
                <c:pt idx="187">
                  <c:v>0.77500000000000124</c:v>
                </c:pt>
                <c:pt idx="188">
                  <c:v>0.77500000000000124</c:v>
                </c:pt>
                <c:pt idx="189">
                  <c:v>0.77500000000000124</c:v>
                </c:pt>
                <c:pt idx="190">
                  <c:v>0.77500000000000124</c:v>
                </c:pt>
                <c:pt idx="191">
                  <c:v>0.77500000000000124</c:v>
                </c:pt>
                <c:pt idx="192">
                  <c:v>0.77500000000000124</c:v>
                </c:pt>
                <c:pt idx="193">
                  <c:v>0.77500000000000124</c:v>
                </c:pt>
                <c:pt idx="194">
                  <c:v>0.77500000000000124</c:v>
                </c:pt>
                <c:pt idx="195">
                  <c:v>0.77500000000000124</c:v>
                </c:pt>
                <c:pt idx="196">
                  <c:v>0.77500000000000124</c:v>
                </c:pt>
                <c:pt idx="197">
                  <c:v>0.77500000000000124</c:v>
                </c:pt>
                <c:pt idx="198">
                  <c:v>0.77500000000000124</c:v>
                </c:pt>
                <c:pt idx="199">
                  <c:v>0.77500000000000124</c:v>
                </c:pt>
                <c:pt idx="200">
                  <c:v>0.77500000000000124</c:v>
                </c:pt>
                <c:pt idx="201">
                  <c:v>0.77500000000000124</c:v>
                </c:pt>
                <c:pt idx="202">
                  <c:v>0.77500000000000124</c:v>
                </c:pt>
                <c:pt idx="203">
                  <c:v>0.77500000000000124</c:v>
                </c:pt>
                <c:pt idx="204">
                  <c:v>0.77500000000000124</c:v>
                </c:pt>
                <c:pt idx="205">
                  <c:v>0.77500000000000124</c:v>
                </c:pt>
                <c:pt idx="206">
                  <c:v>0.77500000000000124</c:v>
                </c:pt>
                <c:pt idx="207">
                  <c:v>0.77500000000000124</c:v>
                </c:pt>
                <c:pt idx="208">
                  <c:v>0.77500000000000124</c:v>
                </c:pt>
                <c:pt idx="209">
                  <c:v>0.77500000000000124</c:v>
                </c:pt>
                <c:pt idx="210">
                  <c:v>0.77500000000000124</c:v>
                </c:pt>
                <c:pt idx="211">
                  <c:v>0.77500000000000124</c:v>
                </c:pt>
                <c:pt idx="212">
                  <c:v>0.77500000000000124</c:v>
                </c:pt>
                <c:pt idx="213">
                  <c:v>0.77500000000000124</c:v>
                </c:pt>
                <c:pt idx="214">
                  <c:v>0.77500000000000124</c:v>
                </c:pt>
                <c:pt idx="215">
                  <c:v>0.77500000000000124</c:v>
                </c:pt>
                <c:pt idx="216">
                  <c:v>0.77500000000000124</c:v>
                </c:pt>
                <c:pt idx="217">
                  <c:v>0.77500000000000124</c:v>
                </c:pt>
                <c:pt idx="218">
                  <c:v>0.77500000000000124</c:v>
                </c:pt>
                <c:pt idx="219">
                  <c:v>0.77500000000000124</c:v>
                </c:pt>
                <c:pt idx="220">
                  <c:v>0.77500000000000124</c:v>
                </c:pt>
                <c:pt idx="221">
                  <c:v>0.77500000000000124</c:v>
                </c:pt>
                <c:pt idx="222">
                  <c:v>0.77500000000000124</c:v>
                </c:pt>
                <c:pt idx="223">
                  <c:v>0.77500000000000124</c:v>
                </c:pt>
                <c:pt idx="224">
                  <c:v>0.77500000000000124</c:v>
                </c:pt>
                <c:pt idx="225">
                  <c:v>0.77500000000000124</c:v>
                </c:pt>
                <c:pt idx="226">
                  <c:v>0.77500000000000124</c:v>
                </c:pt>
                <c:pt idx="227">
                  <c:v>0.77500000000000124</c:v>
                </c:pt>
                <c:pt idx="228">
                  <c:v>0.77500000000000124</c:v>
                </c:pt>
                <c:pt idx="229">
                  <c:v>0.77500000000000124</c:v>
                </c:pt>
                <c:pt idx="230">
                  <c:v>0.77500000000000124</c:v>
                </c:pt>
                <c:pt idx="231">
                  <c:v>0.77500000000000124</c:v>
                </c:pt>
                <c:pt idx="232">
                  <c:v>0.77500000000000124</c:v>
                </c:pt>
                <c:pt idx="233">
                  <c:v>0.77500000000000124</c:v>
                </c:pt>
                <c:pt idx="234">
                  <c:v>0.77500000000000124</c:v>
                </c:pt>
                <c:pt idx="235">
                  <c:v>0.77500000000000124</c:v>
                </c:pt>
                <c:pt idx="236">
                  <c:v>0.77500000000000124</c:v>
                </c:pt>
                <c:pt idx="237">
                  <c:v>0.77500000000000124</c:v>
                </c:pt>
                <c:pt idx="238">
                  <c:v>0.77500000000000124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</c:v>
                </c:pt>
                <c:pt idx="278">
                  <c:v>0.82500000000000062</c:v>
                </c:pt>
                <c:pt idx="279">
                  <c:v>0.82500000000000062</c:v>
                </c:pt>
                <c:pt idx="280">
                  <c:v>0.82500000000000062</c:v>
                </c:pt>
                <c:pt idx="281">
                  <c:v>0.82500000000000062</c:v>
                </c:pt>
                <c:pt idx="282">
                  <c:v>0.82500000000000062</c:v>
                </c:pt>
                <c:pt idx="283">
                  <c:v>0.82500000000000062</c:v>
                </c:pt>
                <c:pt idx="284">
                  <c:v>0.82500000000000062</c:v>
                </c:pt>
                <c:pt idx="285">
                  <c:v>0.82500000000000062</c:v>
                </c:pt>
                <c:pt idx="286">
                  <c:v>0.82500000000000062</c:v>
                </c:pt>
                <c:pt idx="287">
                  <c:v>0.82500000000000062</c:v>
                </c:pt>
                <c:pt idx="288">
                  <c:v>0.82500000000000062</c:v>
                </c:pt>
                <c:pt idx="289">
                  <c:v>0.82500000000000062</c:v>
                </c:pt>
                <c:pt idx="290">
                  <c:v>0.82500000000000062</c:v>
                </c:pt>
                <c:pt idx="291">
                  <c:v>0.82500000000000062</c:v>
                </c:pt>
                <c:pt idx="292">
                  <c:v>0.82500000000000062</c:v>
                </c:pt>
                <c:pt idx="293">
                  <c:v>0.82500000000000062</c:v>
                </c:pt>
                <c:pt idx="294">
                  <c:v>0.82500000000000062</c:v>
                </c:pt>
                <c:pt idx="295">
                  <c:v>0.82500000000000062</c:v>
                </c:pt>
                <c:pt idx="296">
                  <c:v>0.82500000000000062</c:v>
                </c:pt>
                <c:pt idx="297">
                  <c:v>0.82500000000000062</c:v>
                </c:pt>
                <c:pt idx="298">
                  <c:v>0.82500000000000062</c:v>
                </c:pt>
                <c:pt idx="299">
                  <c:v>0.82500000000000062</c:v>
                </c:pt>
                <c:pt idx="300">
                  <c:v>0.82500000000000062</c:v>
                </c:pt>
                <c:pt idx="301">
                  <c:v>0.82500000000000062</c:v>
                </c:pt>
                <c:pt idx="302">
                  <c:v>0.82500000000000062</c:v>
                </c:pt>
                <c:pt idx="303">
                  <c:v>0.82500000000000062</c:v>
                </c:pt>
                <c:pt idx="304">
                  <c:v>0.82500000000000062</c:v>
                </c:pt>
                <c:pt idx="305">
                  <c:v>0.82500000000000062</c:v>
                </c:pt>
                <c:pt idx="306">
                  <c:v>0.82500000000000062</c:v>
                </c:pt>
                <c:pt idx="307">
                  <c:v>0.82500000000000062</c:v>
                </c:pt>
                <c:pt idx="308">
                  <c:v>0.82500000000000062</c:v>
                </c:pt>
                <c:pt idx="309">
                  <c:v>0.82500000000000062</c:v>
                </c:pt>
                <c:pt idx="310">
                  <c:v>0.82500000000000062</c:v>
                </c:pt>
                <c:pt idx="311">
                  <c:v>0.82500000000000062</c:v>
                </c:pt>
                <c:pt idx="312">
                  <c:v>0.82500000000000062</c:v>
                </c:pt>
                <c:pt idx="313">
                  <c:v>0.82500000000000062</c:v>
                </c:pt>
                <c:pt idx="314">
                  <c:v>0.82500000000000062</c:v>
                </c:pt>
                <c:pt idx="315">
                  <c:v>0.82500000000000062</c:v>
                </c:pt>
                <c:pt idx="316">
                  <c:v>0.82500000000000062</c:v>
                </c:pt>
                <c:pt idx="317">
                  <c:v>0.82500000000000062</c:v>
                </c:pt>
                <c:pt idx="318">
                  <c:v>0.82500000000000062</c:v>
                </c:pt>
                <c:pt idx="319">
                  <c:v>0.82500000000000062</c:v>
                </c:pt>
                <c:pt idx="320">
                  <c:v>0.82500000000000062</c:v>
                </c:pt>
                <c:pt idx="321">
                  <c:v>0.82500000000000062</c:v>
                </c:pt>
                <c:pt idx="322">
                  <c:v>0.85000000000000064</c:v>
                </c:pt>
                <c:pt idx="323">
                  <c:v>0.85000000000000064</c:v>
                </c:pt>
                <c:pt idx="324">
                  <c:v>0.85000000000000064</c:v>
                </c:pt>
                <c:pt idx="325">
                  <c:v>0.85000000000000064</c:v>
                </c:pt>
                <c:pt idx="326">
                  <c:v>0.85000000000000064</c:v>
                </c:pt>
                <c:pt idx="327">
                  <c:v>0.85000000000000064</c:v>
                </c:pt>
                <c:pt idx="328">
                  <c:v>0.85000000000000064</c:v>
                </c:pt>
                <c:pt idx="329">
                  <c:v>0.85000000000000064</c:v>
                </c:pt>
                <c:pt idx="330">
                  <c:v>0.85000000000000064</c:v>
                </c:pt>
                <c:pt idx="331">
                  <c:v>0.85000000000000064</c:v>
                </c:pt>
                <c:pt idx="332">
                  <c:v>0.85000000000000064</c:v>
                </c:pt>
                <c:pt idx="333">
                  <c:v>0.85000000000000064</c:v>
                </c:pt>
                <c:pt idx="334">
                  <c:v>0.85000000000000064</c:v>
                </c:pt>
                <c:pt idx="335">
                  <c:v>0.85000000000000064</c:v>
                </c:pt>
                <c:pt idx="336">
                  <c:v>0.85000000000000064</c:v>
                </c:pt>
                <c:pt idx="337">
                  <c:v>0.85000000000000064</c:v>
                </c:pt>
                <c:pt idx="338">
                  <c:v>0.85000000000000064</c:v>
                </c:pt>
                <c:pt idx="339">
                  <c:v>0.85000000000000064</c:v>
                </c:pt>
                <c:pt idx="340">
                  <c:v>0.85000000000000064</c:v>
                </c:pt>
                <c:pt idx="341">
                  <c:v>0.85000000000000064</c:v>
                </c:pt>
                <c:pt idx="342">
                  <c:v>0.85000000000000064</c:v>
                </c:pt>
                <c:pt idx="343">
                  <c:v>0.85000000000000064</c:v>
                </c:pt>
                <c:pt idx="344">
                  <c:v>0.85000000000000064</c:v>
                </c:pt>
                <c:pt idx="345">
                  <c:v>0.85000000000000064</c:v>
                </c:pt>
                <c:pt idx="346">
                  <c:v>0.85000000000000064</c:v>
                </c:pt>
                <c:pt idx="347">
                  <c:v>0.87500000000000122</c:v>
                </c:pt>
                <c:pt idx="348">
                  <c:v>0.87500000000000122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0.92500000000000004</c:v>
                </c:pt>
                <c:pt idx="424">
                  <c:v>0.95000000000000062</c:v>
                </c:pt>
                <c:pt idx="425">
                  <c:v>0.95000000000000062</c:v>
                </c:pt>
                <c:pt idx="426">
                  <c:v>0.95000000000000062</c:v>
                </c:pt>
                <c:pt idx="427">
                  <c:v>0.95000000000000062</c:v>
                </c:pt>
                <c:pt idx="428">
                  <c:v>0.95000000000000062</c:v>
                </c:pt>
                <c:pt idx="429">
                  <c:v>0.95000000000000062</c:v>
                </c:pt>
                <c:pt idx="430">
                  <c:v>0.95000000000000062</c:v>
                </c:pt>
                <c:pt idx="431">
                  <c:v>0.95000000000000062</c:v>
                </c:pt>
                <c:pt idx="432">
                  <c:v>0.95000000000000062</c:v>
                </c:pt>
                <c:pt idx="433">
                  <c:v>0.95000000000000062</c:v>
                </c:pt>
                <c:pt idx="434">
                  <c:v>0.95000000000000062</c:v>
                </c:pt>
                <c:pt idx="435">
                  <c:v>0.95000000000000062</c:v>
                </c:pt>
                <c:pt idx="436">
                  <c:v>0.95000000000000062</c:v>
                </c:pt>
                <c:pt idx="437">
                  <c:v>0.95000000000000062</c:v>
                </c:pt>
                <c:pt idx="438">
                  <c:v>0.95000000000000062</c:v>
                </c:pt>
                <c:pt idx="439">
                  <c:v>0.95000000000000062</c:v>
                </c:pt>
                <c:pt idx="440">
                  <c:v>0.95000000000000062</c:v>
                </c:pt>
                <c:pt idx="441">
                  <c:v>0.95000000000000062</c:v>
                </c:pt>
                <c:pt idx="442">
                  <c:v>0.95000000000000062</c:v>
                </c:pt>
                <c:pt idx="443">
                  <c:v>0.95000000000000062</c:v>
                </c:pt>
                <c:pt idx="444">
                  <c:v>0.95000000000000062</c:v>
                </c:pt>
                <c:pt idx="445">
                  <c:v>0.95000000000000062</c:v>
                </c:pt>
                <c:pt idx="446">
                  <c:v>0.95000000000000062</c:v>
                </c:pt>
                <c:pt idx="447">
                  <c:v>0.95000000000000062</c:v>
                </c:pt>
                <c:pt idx="448">
                  <c:v>0.95000000000000062</c:v>
                </c:pt>
                <c:pt idx="449">
                  <c:v>0.95000000000000062</c:v>
                </c:pt>
                <c:pt idx="450">
                  <c:v>0.95000000000000062</c:v>
                </c:pt>
                <c:pt idx="451">
                  <c:v>0.95000000000000062</c:v>
                </c:pt>
                <c:pt idx="452">
                  <c:v>0.95000000000000062</c:v>
                </c:pt>
                <c:pt idx="453">
                  <c:v>0.95000000000000062</c:v>
                </c:pt>
                <c:pt idx="454">
                  <c:v>0.95000000000000062</c:v>
                </c:pt>
                <c:pt idx="455">
                  <c:v>0.95000000000000062</c:v>
                </c:pt>
                <c:pt idx="456">
                  <c:v>0.95000000000000062</c:v>
                </c:pt>
                <c:pt idx="457">
                  <c:v>0.95000000000000062</c:v>
                </c:pt>
                <c:pt idx="458">
                  <c:v>0.95000000000000062</c:v>
                </c:pt>
                <c:pt idx="459">
                  <c:v>0.95000000000000062</c:v>
                </c:pt>
                <c:pt idx="460">
                  <c:v>0.95000000000000062</c:v>
                </c:pt>
                <c:pt idx="461">
                  <c:v>0.97500000000000064</c:v>
                </c:pt>
                <c:pt idx="462">
                  <c:v>0.97500000000000064</c:v>
                </c:pt>
                <c:pt idx="463">
                  <c:v>0.97500000000000064</c:v>
                </c:pt>
                <c:pt idx="464">
                  <c:v>0.97500000000000064</c:v>
                </c:pt>
                <c:pt idx="465">
                  <c:v>0.97500000000000064</c:v>
                </c:pt>
                <c:pt idx="466">
                  <c:v>0.97500000000000064</c:v>
                </c:pt>
                <c:pt idx="467">
                  <c:v>0.97500000000000064</c:v>
                </c:pt>
                <c:pt idx="468">
                  <c:v>0.97500000000000064</c:v>
                </c:pt>
                <c:pt idx="469">
                  <c:v>0.97500000000000064</c:v>
                </c:pt>
                <c:pt idx="470">
                  <c:v>0.97500000000000064</c:v>
                </c:pt>
                <c:pt idx="471">
                  <c:v>0.97500000000000064</c:v>
                </c:pt>
                <c:pt idx="472">
                  <c:v>0.97500000000000064</c:v>
                </c:pt>
                <c:pt idx="473">
                  <c:v>0.97500000000000064</c:v>
                </c:pt>
                <c:pt idx="474">
                  <c:v>0.97500000000000064</c:v>
                </c:pt>
                <c:pt idx="475">
                  <c:v>0.97500000000000064</c:v>
                </c:pt>
                <c:pt idx="476">
                  <c:v>0.97500000000000064</c:v>
                </c:pt>
                <c:pt idx="477">
                  <c:v>0.97500000000000064</c:v>
                </c:pt>
                <c:pt idx="478">
                  <c:v>0.97500000000000064</c:v>
                </c:pt>
                <c:pt idx="479">
                  <c:v>0.97500000000000064</c:v>
                </c:pt>
                <c:pt idx="480">
                  <c:v>0.97500000000000064</c:v>
                </c:pt>
                <c:pt idx="481">
                  <c:v>0.97500000000000064</c:v>
                </c:pt>
                <c:pt idx="482">
                  <c:v>0.97500000000000064</c:v>
                </c:pt>
                <c:pt idx="483">
                  <c:v>0.97500000000000064</c:v>
                </c:pt>
                <c:pt idx="484">
                  <c:v>0.97500000000000064</c:v>
                </c:pt>
                <c:pt idx="485">
                  <c:v>0.97500000000000064</c:v>
                </c:pt>
                <c:pt idx="486">
                  <c:v>0.97500000000000064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</c:numCache>
            </c:numRef>
          </c:xVal>
          <c:yVal>
            <c:numRef>
              <c:f>Sheet1!$I$2:$I$502</c:f>
              <c:numCache>
                <c:formatCode>0.0000</c:formatCode>
                <c:ptCount val="501"/>
                <c:pt idx="0">
                  <c:v>1</c:v>
                </c:pt>
                <c:pt idx="1">
                  <c:v>1</c:v>
                </c:pt>
                <c:pt idx="2">
                  <c:v>0.75000000000000122</c:v>
                </c:pt>
                <c:pt idx="3">
                  <c:v>0.75000000000000122</c:v>
                </c:pt>
                <c:pt idx="4">
                  <c:v>0.75000000000000122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0.62500000000000122</c:v>
                </c:pt>
                <c:pt idx="8">
                  <c:v>0.62500000000000122</c:v>
                </c:pt>
                <c:pt idx="9">
                  <c:v>0.62500000000000122</c:v>
                </c:pt>
                <c:pt idx="10">
                  <c:v>0.62500000000000122</c:v>
                </c:pt>
                <c:pt idx="11">
                  <c:v>0.62500000000000122</c:v>
                </c:pt>
                <c:pt idx="12">
                  <c:v>0.62500000000000122</c:v>
                </c:pt>
                <c:pt idx="13">
                  <c:v>0.62500000000000122</c:v>
                </c:pt>
                <c:pt idx="14">
                  <c:v>0.62500000000000122</c:v>
                </c:pt>
                <c:pt idx="15">
                  <c:v>0.62500000000000122</c:v>
                </c:pt>
                <c:pt idx="16">
                  <c:v>0.62500000000000122</c:v>
                </c:pt>
                <c:pt idx="17">
                  <c:v>0.58823529411764597</c:v>
                </c:pt>
                <c:pt idx="18">
                  <c:v>0.57894736842105254</c:v>
                </c:pt>
                <c:pt idx="19">
                  <c:v>0.57894736842105254</c:v>
                </c:pt>
                <c:pt idx="20">
                  <c:v>0.55000000000000004</c:v>
                </c:pt>
                <c:pt idx="21">
                  <c:v>0.54545454545454541</c:v>
                </c:pt>
                <c:pt idx="22">
                  <c:v>0.54545454545454541</c:v>
                </c:pt>
                <c:pt idx="23">
                  <c:v>0.52173913043478404</c:v>
                </c:pt>
                <c:pt idx="24">
                  <c:v>0.52</c:v>
                </c:pt>
                <c:pt idx="25">
                  <c:v>0.52</c:v>
                </c:pt>
                <c:pt idx="26">
                  <c:v>0.5</c:v>
                </c:pt>
                <c:pt idx="27">
                  <c:v>0.48148148148148207</c:v>
                </c:pt>
                <c:pt idx="28">
                  <c:v>0.46666666666666734</c:v>
                </c:pt>
                <c:pt idx="29">
                  <c:v>0.46666666666666734</c:v>
                </c:pt>
                <c:pt idx="30">
                  <c:v>0.46666666666666734</c:v>
                </c:pt>
                <c:pt idx="31">
                  <c:v>0.45454545454545453</c:v>
                </c:pt>
                <c:pt idx="32">
                  <c:v>0.45454545454545453</c:v>
                </c:pt>
                <c:pt idx="33">
                  <c:v>0.45454545454545453</c:v>
                </c:pt>
                <c:pt idx="34">
                  <c:v>0.44736842105263241</c:v>
                </c:pt>
                <c:pt idx="35">
                  <c:v>0.44736842105263241</c:v>
                </c:pt>
                <c:pt idx="36">
                  <c:v>0.44736842105263241</c:v>
                </c:pt>
                <c:pt idx="37">
                  <c:v>0.44736842105263241</c:v>
                </c:pt>
                <c:pt idx="38">
                  <c:v>0.44736842105263241</c:v>
                </c:pt>
                <c:pt idx="39">
                  <c:v>0.43589743589743657</c:v>
                </c:pt>
                <c:pt idx="40">
                  <c:v>0.42857142857142855</c:v>
                </c:pt>
                <c:pt idx="41">
                  <c:v>0.42857142857142855</c:v>
                </c:pt>
                <c:pt idx="42">
                  <c:v>0.42857142857142855</c:v>
                </c:pt>
                <c:pt idx="43">
                  <c:v>0.41860465116279127</c:v>
                </c:pt>
                <c:pt idx="44">
                  <c:v>0.41304347826087018</c:v>
                </c:pt>
                <c:pt idx="45">
                  <c:v>0.41304347826087018</c:v>
                </c:pt>
                <c:pt idx="46">
                  <c:v>0.41304347826087018</c:v>
                </c:pt>
                <c:pt idx="47">
                  <c:v>0.40816326530612246</c:v>
                </c:pt>
                <c:pt idx="48">
                  <c:v>0.40816326530612246</c:v>
                </c:pt>
                <c:pt idx="49">
                  <c:v>0.40816326530612246</c:v>
                </c:pt>
                <c:pt idx="50">
                  <c:v>0.4</c:v>
                </c:pt>
                <c:pt idx="51">
                  <c:v>0.39215686274509892</c:v>
                </c:pt>
                <c:pt idx="52">
                  <c:v>0.38888888888889062</c:v>
                </c:pt>
                <c:pt idx="53">
                  <c:v>0.38888888888889062</c:v>
                </c:pt>
                <c:pt idx="54">
                  <c:v>0.38888888888889062</c:v>
                </c:pt>
                <c:pt idx="55">
                  <c:v>0.38181818181818294</c:v>
                </c:pt>
                <c:pt idx="56">
                  <c:v>0.37931034482758691</c:v>
                </c:pt>
                <c:pt idx="57">
                  <c:v>0.37931034482758691</c:v>
                </c:pt>
                <c:pt idx="58">
                  <c:v>0.37931034482758691</c:v>
                </c:pt>
                <c:pt idx="59">
                  <c:v>0.37288135593220462</c:v>
                </c:pt>
                <c:pt idx="60">
                  <c:v>0.37096774193548487</c:v>
                </c:pt>
                <c:pt idx="61">
                  <c:v>0.37096774193548487</c:v>
                </c:pt>
                <c:pt idx="62">
                  <c:v>0.37096774193548487</c:v>
                </c:pt>
                <c:pt idx="63">
                  <c:v>0.36507936507936622</c:v>
                </c:pt>
                <c:pt idx="64">
                  <c:v>0.35937500000000056</c:v>
                </c:pt>
                <c:pt idx="65">
                  <c:v>0.35820895522388135</c:v>
                </c:pt>
                <c:pt idx="66">
                  <c:v>0.35820895522388135</c:v>
                </c:pt>
                <c:pt idx="67">
                  <c:v>0.35820895522388135</c:v>
                </c:pt>
                <c:pt idx="68">
                  <c:v>0.35294117647058826</c:v>
                </c:pt>
                <c:pt idx="69">
                  <c:v>0.34782608695652245</c:v>
                </c:pt>
                <c:pt idx="70">
                  <c:v>0.34285714285714292</c:v>
                </c:pt>
                <c:pt idx="71">
                  <c:v>0.33802816901408617</c:v>
                </c:pt>
                <c:pt idx="72">
                  <c:v>0.33333333333333331</c:v>
                </c:pt>
                <c:pt idx="73">
                  <c:v>0.33333333333333331</c:v>
                </c:pt>
                <c:pt idx="74">
                  <c:v>0.33333333333333331</c:v>
                </c:pt>
                <c:pt idx="75">
                  <c:v>0.33333333333333331</c:v>
                </c:pt>
                <c:pt idx="76">
                  <c:v>0.32894736842105282</c:v>
                </c:pt>
                <c:pt idx="77">
                  <c:v>0.32467532467532467</c:v>
                </c:pt>
                <c:pt idx="78">
                  <c:v>0.32051282051282154</c:v>
                </c:pt>
                <c:pt idx="79">
                  <c:v>0.31645569620253222</c:v>
                </c:pt>
                <c:pt idx="80">
                  <c:v>0.31395348837209391</c:v>
                </c:pt>
                <c:pt idx="81">
                  <c:v>0.31395348837209391</c:v>
                </c:pt>
                <c:pt idx="82">
                  <c:v>0.31395348837209391</c:v>
                </c:pt>
                <c:pt idx="83">
                  <c:v>0.31395348837209391</c:v>
                </c:pt>
                <c:pt idx="84">
                  <c:v>0.31395348837209391</c:v>
                </c:pt>
                <c:pt idx="85">
                  <c:v>0.31395348837209391</c:v>
                </c:pt>
                <c:pt idx="86">
                  <c:v>0.31395348837209391</c:v>
                </c:pt>
                <c:pt idx="87">
                  <c:v>0.31034482758620757</c:v>
                </c:pt>
                <c:pt idx="88">
                  <c:v>0.30681818181818277</c:v>
                </c:pt>
                <c:pt idx="89">
                  <c:v>0.30337078651685512</c:v>
                </c:pt>
                <c:pt idx="90">
                  <c:v>0.30000000000000032</c:v>
                </c:pt>
                <c:pt idx="91">
                  <c:v>0.2967032967032967</c:v>
                </c:pt>
                <c:pt idx="92">
                  <c:v>0.29347826086956652</c:v>
                </c:pt>
                <c:pt idx="93">
                  <c:v>0.29032258064516203</c:v>
                </c:pt>
                <c:pt idx="94">
                  <c:v>0.28723404255319057</c:v>
                </c:pt>
                <c:pt idx="95">
                  <c:v>0.28571428571428648</c:v>
                </c:pt>
                <c:pt idx="96">
                  <c:v>0.28571428571428648</c:v>
                </c:pt>
                <c:pt idx="97">
                  <c:v>0.28571428571428648</c:v>
                </c:pt>
                <c:pt idx="98">
                  <c:v>0.28571428571428648</c:v>
                </c:pt>
                <c:pt idx="99">
                  <c:v>0.28282828282828376</c:v>
                </c:pt>
                <c:pt idx="100">
                  <c:v>0.28000000000000008</c:v>
                </c:pt>
                <c:pt idx="101">
                  <c:v>0.27722772277227731</c:v>
                </c:pt>
                <c:pt idx="102">
                  <c:v>0.27450980392156882</c:v>
                </c:pt>
                <c:pt idx="103">
                  <c:v>0.27184466019417552</c:v>
                </c:pt>
                <c:pt idx="104">
                  <c:v>0.26923076923076938</c:v>
                </c:pt>
                <c:pt idx="105">
                  <c:v>0.26666666666666722</c:v>
                </c:pt>
                <c:pt idx="106">
                  <c:v>0.26415094339622641</c:v>
                </c:pt>
                <c:pt idx="107">
                  <c:v>0.26363636363636361</c:v>
                </c:pt>
                <c:pt idx="108">
                  <c:v>0.26363636363636361</c:v>
                </c:pt>
                <c:pt idx="109">
                  <c:v>0.26363636363636361</c:v>
                </c:pt>
                <c:pt idx="110">
                  <c:v>0.26363636363636361</c:v>
                </c:pt>
                <c:pt idx="111">
                  <c:v>0.26126126126126131</c:v>
                </c:pt>
                <c:pt idx="112">
                  <c:v>0.25892857142857206</c:v>
                </c:pt>
                <c:pt idx="113">
                  <c:v>0.25663716814159226</c:v>
                </c:pt>
                <c:pt idx="114">
                  <c:v>0.25438596491228177</c:v>
                </c:pt>
                <c:pt idx="115">
                  <c:v>0.2521739130434783</c:v>
                </c:pt>
                <c:pt idx="116">
                  <c:v>0.25</c:v>
                </c:pt>
                <c:pt idx="117">
                  <c:v>0.24786324786324826</c:v>
                </c:pt>
                <c:pt idx="118">
                  <c:v>0.24576271186440718</c:v>
                </c:pt>
                <c:pt idx="119">
                  <c:v>0.24369747899159674</c:v>
                </c:pt>
                <c:pt idx="120">
                  <c:v>0.2416666666666667</c:v>
                </c:pt>
                <c:pt idx="121">
                  <c:v>0.23966942148760362</c:v>
                </c:pt>
                <c:pt idx="122">
                  <c:v>0.2377049180327869</c:v>
                </c:pt>
                <c:pt idx="123">
                  <c:v>0.23577235772357719</c:v>
                </c:pt>
                <c:pt idx="124">
                  <c:v>0.234375</c:v>
                </c:pt>
                <c:pt idx="125">
                  <c:v>0.234375</c:v>
                </c:pt>
                <c:pt idx="126">
                  <c:v>0.234375</c:v>
                </c:pt>
                <c:pt idx="127">
                  <c:v>0.234375</c:v>
                </c:pt>
                <c:pt idx="128">
                  <c:v>0.234375</c:v>
                </c:pt>
                <c:pt idx="129">
                  <c:v>0.23255813953488391</c:v>
                </c:pt>
                <c:pt idx="130">
                  <c:v>0.23076923076923136</c:v>
                </c:pt>
                <c:pt idx="131">
                  <c:v>0.22900763358778656</c:v>
                </c:pt>
                <c:pt idx="132">
                  <c:v>0.22727272727272727</c:v>
                </c:pt>
                <c:pt idx="133">
                  <c:v>0.22556390977443624</c:v>
                </c:pt>
                <c:pt idx="134">
                  <c:v>0.22388059701492538</c:v>
                </c:pt>
                <c:pt idx="135">
                  <c:v>0.22222222222222224</c:v>
                </c:pt>
                <c:pt idx="136">
                  <c:v>0.2205882352941177</c:v>
                </c:pt>
                <c:pt idx="137">
                  <c:v>0.21897810218978137</c:v>
                </c:pt>
                <c:pt idx="138">
                  <c:v>0.21739130434782658</c:v>
                </c:pt>
                <c:pt idx="139">
                  <c:v>0.215827338129497</c:v>
                </c:pt>
                <c:pt idx="140">
                  <c:v>0.21428571428571427</c:v>
                </c:pt>
                <c:pt idx="141">
                  <c:v>0.21276595744680893</c:v>
                </c:pt>
                <c:pt idx="142">
                  <c:v>0.21126760563380281</c:v>
                </c:pt>
                <c:pt idx="143">
                  <c:v>0.20979020979021018</c:v>
                </c:pt>
                <c:pt idx="144">
                  <c:v>0.20833333333333368</c:v>
                </c:pt>
                <c:pt idx="145">
                  <c:v>0.20689655172413793</c:v>
                </c:pt>
                <c:pt idx="146">
                  <c:v>0.20547945205479484</c:v>
                </c:pt>
                <c:pt idx="147">
                  <c:v>0.20408163265306123</c:v>
                </c:pt>
                <c:pt idx="148">
                  <c:v>0.20270270270270271</c:v>
                </c:pt>
                <c:pt idx="149">
                  <c:v>0.20134228187919526</c:v>
                </c:pt>
                <c:pt idx="150">
                  <c:v>0.2</c:v>
                </c:pt>
                <c:pt idx="151">
                  <c:v>0.19867549668874168</c:v>
                </c:pt>
                <c:pt idx="152">
                  <c:v>0.19736842105263191</c:v>
                </c:pt>
                <c:pt idx="153">
                  <c:v>0.19607843137254921</c:v>
                </c:pt>
                <c:pt idx="154">
                  <c:v>0.19480519480519518</c:v>
                </c:pt>
                <c:pt idx="155">
                  <c:v>0.19354838709677474</c:v>
                </c:pt>
                <c:pt idx="156">
                  <c:v>0.1923076923076924</c:v>
                </c:pt>
                <c:pt idx="157">
                  <c:v>0.19108280254777074</c:v>
                </c:pt>
                <c:pt idx="158">
                  <c:v>0.189873417721519</c:v>
                </c:pt>
                <c:pt idx="159">
                  <c:v>0.18867924528301888</c:v>
                </c:pt>
                <c:pt idx="160">
                  <c:v>0.18750000000000031</c:v>
                </c:pt>
                <c:pt idx="161">
                  <c:v>0.18633540372670848</c:v>
                </c:pt>
                <c:pt idx="162">
                  <c:v>0.18518518518518551</c:v>
                </c:pt>
                <c:pt idx="163">
                  <c:v>0.18404907975460141</c:v>
                </c:pt>
                <c:pt idx="164">
                  <c:v>0.18292682926829271</c:v>
                </c:pt>
                <c:pt idx="165">
                  <c:v>0.18181818181818227</c:v>
                </c:pt>
                <c:pt idx="166">
                  <c:v>0.18072289156626564</c:v>
                </c:pt>
                <c:pt idx="167">
                  <c:v>0.1802325581395349</c:v>
                </c:pt>
                <c:pt idx="168">
                  <c:v>0.1802325581395349</c:v>
                </c:pt>
                <c:pt idx="169">
                  <c:v>0.1802325581395349</c:v>
                </c:pt>
                <c:pt idx="170">
                  <c:v>0.1802325581395349</c:v>
                </c:pt>
                <c:pt idx="171">
                  <c:v>0.1802325581395349</c:v>
                </c:pt>
                <c:pt idx="172">
                  <c:v>0.1802325581395349</c:v>
                </c:pt>
                <c:pt idx="173">
                  <c:v>0.1791907514450867</c:v>
                </c:pt>
                <c:pt idx="174">
                  <c:v>0.17816091954023017</c:v>
                </c:pt>
                <c:pt idx="175">
                  <c:v>0.17714285714285721</c:v>
                </c:pt>
                <c:pt idx="176">
                  <c:v>0.17613636363636398</c:v>
                </c:pt>
                <c:pt idx="177">
                  <c:v>0.17514124293785321</c:v>
                </c:pt>
                <c:pt idx="178">
                  <c:v>0.17415730337078653</c:v>
                </c:pt>
                <c:pt idx="179">
                  <c:v>0.17318435754189979</c:v>
                </c:pt>
                <c:pt idx="180">
                  <c:v>0.17222222222222244</c:v>
                </c:pt>
                <c:pt idx="181">
                  <c:v>0.17127071823204418</c:v>
                </c:pt>
                <c:pt idx="182">
                  <c:v>0.17032967032967017</c:v>
                </c:pt>
                <c:pt idx="183">
                  <c:v>0.16939890710382521</c:v>
                </c:pt>
                <c:pt idx="184">
                  <c:v>0.16847826086956541</c:v>
                </c:pt>
                <c:pt idx="185">
                  <c:v>0.16756756756756774</c:v>
                </c:pt>
                <c:pt idx="186">
                  <c:v>0.16666666666666669</c:v>
                </c:pt>
                <c:pt idx="187">
                  <c:v>0.16577540106951869</c:v>
                </c:pt>
                <c:pt idx="188">
                  <c:v>0.16489361702127661</c:v>
                </c:pt>
                <c:pt idx="189">
                  <c:v>0.16402116402116404</c:v>
                </c:pt>
                <c:pt idx="190">
                  <c:v>0.16315789473684214</c:v>
                </c:pt>
                <c:pt idx="191">
                  <c:v>0.162303664921466</c:v>
                </c:pt>
                <c:pt idx="192">
                  <c:v>0.16145833333333368</c:v>
                </c:pt>
                <c:pt idx="193">
                  <c:v>0.16062176165803077</c:v>
                </c:pt>
                <c:pt idx="194">
                  <c:v>0.15979381443299007</c:v>
                </c:pt>
                <c:pt idx="195">
                  <c:v>0.15897435897435896</c:v>
                </c:pt>
                <c:pt idx="196">
                  <c:v>0.15816326530612282</c:v>
                </c:pt>
                <c:pt idx="197">
                  <c:v>0.15736040609137114</c:v>
                </c:pt>
                <c:pt idx="198">
                  <c:v>0.15656565656565671</c:v>
                </c:pt>
                <c:pt idx="199">
                  <c:v>0.15577889447236246</c:v>
                </c:pt>
                <c:pt idx="200">
                  <c:v>0.1550000000000003</c:v>
                </c:pt>
                <c:pt idx="201">
                  <c:v>0.15422885572139358</c:v>
                </c:pt>
                <c:pt idx="202">
                  <c:v>0.15346534653465393</c:v>
                </c:pt>
                <c:pt idx="203">
                  <c:v>0.15270935960591167</c:v>
                </c:pt>
                <c:pt idx="204">
                  <c:v>0.15196078431372581</c:v>
                </c:pt>
                <c:pt idx="205">
                  <c:v>0.15121951219512253</c:v>
                </c:pt>
                <c:pt idx="206">
                  <c:v>0.15048543689320451</c:v>
                </c:pt>
                <c:pt idx="207">
                  <c:v>0.14975845410628069</c:v>
                </c:pt>
                <c:pt idx="208">
                  <c:v>0.14903846153846212</c:v>
                </c:pt>
                <c:pt idx="209">
                  <c:v>0.14832535885167494</c:v>
                </c:pt>
                <c:pt idx="210">
                  <c:v>0.14761904761904771</c:v>
                </c:pt>
                <c:pt idx="211">
                  <c:v>0.14691943127962145</c:v>
                </c:pt>
                <c:pt idx="212">
                  <c:v>0.14622641509433998</c:v>
                </c:pt>
                <c:pt idx="213">
                  <c:v>0.1455399061032864</c:v>
                </c:pt>
                <c:pt idx="214">
                  <c:v>0.14485981308411214</c:v>
                </c:pt>
                <c:pt idx="215">
                  <c:v>0.14418604651162822</c:v>
                </c:pt>
                <c:pt idx="216">
                  <c:v>0.14351851851851852</c:v>
                </c:pt>
                <c:pt idx="217">
                  <c:v>0.14285714285714327</c:v>
                </c:pt>
                <c:pt idx="218">
                  <c:v>0.14220183486238586</c:v>
                </c:pt>
                <c:pt idx="219">
                  <c:v>0.14155251141552511</c:v>
                </c:pt>
                <c:pt idx="220">
                  <c:v>0.14090909090909126</c:v>
                </c:pt>
                <c:pt idx="221">
                  <c:v>0.14027149321266971</c:v>
                </c:pt>
                <c:pt idx="222">
                  <c:v>0.13963963963963963</c:v>
                </c:pt>
                <c:pt idx="223">
                  <c:v>0.13901345291479841</c:v>
                </c:pt>
                <c:pt idx="224">
                  <c:v>0.13839285714285721</c:v>
                </c:pt>
                <c:pt idx="225">
                  <c:v>0.13777777777777778</c:v>
                </c:pt>
                <c:pt idx="226">
                  <c:v>0.13716814159292096</c:v>
                </c:pt>
                <c:pt idx="227">
                  <c:v>0.13656387665198239</c:v>
                </c:pt>
                <c:pt idx="228">
                  <c:v>0.13596491228070176</c:v>
                </c:pt>
                <c:pt idx="229">
                  <c:v>0.13537117903930132</c:v>
                </c:pt>
                <c:pt idx="230">
                  <c:v>0.13478260869565217</c:v>
                </c:pt>
                <c:pt idx="231">
                  <c:v>0.13419913419913454</c:v>
                </c:pt>
                <c:pt idx="232">
                  <c:v>0.13389121338912141</c:v>
                </c:pt>
                <c:pt idx="233">
                  <c:v>0.13389121338912141</c:v>
                </c:pt>
                <c:pt idx="234">
                  <c:v>0.13389121338912141</c:v>
                </c:pt>
                <c:pt idx="235">
                  <c:v>0.13389121338912141</c:v>
                </c:pt>
                <c:pt idx="236">
                  <c:v>0.13389121338912141</c:v>
                </c:pt>
                <c:pt idx="237">
                  <c:v>0.13389121338912141</c:v>
                </c:pt>
                <c:pt idx="238">
                  <c:v>0.13389121338912141</c:v>
                </c:pt>
                <c:pt idx="239">
                  <c:v>0.13389121338912141</c:v>
                </c:pt>
                <c:pt idx="240">
                  <c:v>0.13333333333333341</c:v>
                </c:pt>
                <c:pt idx="241">
                  <c:v>0.1327800829875519</c:v>
                </c:pt>
                <c:pt idx="242">
                  <c:v>0.13223140495867769</c:v>
                </c:pt>
                <c:pt idx="243">
                  <c:v>0.13168724279835392</c:v>
                </c:pt>
                <c:pt idx="244">
                  <c:v>0.13114754098360637</c:v>
                </c:pt>
                <c:pt idx="245">
                  <c:v>0.13061224489795947</c:v>
                </c:pt>
                <c:pt idx="246">
                  <c:v>0.13008130081300814</c:v>
                </c:pt>
                <c:pt idx="247">
                  <c:v>0.1295546558704454</c:v>
                </c:pt>
                <c:pt idx="248">
                  <c:v>0.12903225806451613</c:v>
                </c:pt>
                <c:pt idx="249">
                  <c:v>0.12851405622489959</c:v>
                </c:pt>
                <c:pt idx="250">
                  <c:v>0.128</c:v>
                </c:pt>
                <c:pt idx="251">
                  <c:v>0.12749003984063775</c:v>
                </c:pt>
                <c:pt idx="252">
                  <c:v>0.12698412698412698</c:v>
                </c:pt>
                <c:pt idx="253">
                  <c:v>0.1264822134387352</c:v>
                </c:pt>
                <c:pt idx="254">
                  <c:v>0.12598425196850388</c:v>
                </c:pt>
                <c:pt idx="255">
                  <c:v>0.12549019607843176</c:v>
                </c:pt>
                <c:pt idx="256">
                  <c:v>0.125</c:v>
                </c:pt>
                <c:pt idx="257">
                  <c:v>0.1245136186770428</c:v>
                </c:pt>
                <c:pt idx="258">
                  <c:v>0.12403100775193822</c:v>
                </c:pt>
                <c:pt idx="259">
                  <c:v>0.12355212355212362</c:v>
                </c:pt>
                <c:pt idx="260">
                  <c:v>0.12307692307692335</c:v>
                </c:pt>
                <c:pt idx="261">
                  <c:v>0.12260536398467453</c:v>
                </c:pt>
                <c:pt idx="262">
                  <c:v>0.12213740458015269</c:v>
                </c:pt>
                <c:pt idx="263">
                  <c:v>0.1216730038022816</c:v>
                </c:pt>
                <c:pt idx="264">
                  <c:v>0.12121212121212141</c:v>
                </c:pt>
                <c:pt idx="265">
                  <c:v>0.12075471698113242</c:v>
                </c:pt>
                <c:pt idx="266">
                  <c:v>0.12030075187969944</c:v>
                </c:pt>
                <c:pt idx="267">
                  <c:v>0.11985018726591762</c:v>
                </c:pt>
                <c:pt idx="268">
                  <c:v>0.11940298507462689</c:v>
                </c:pt>
                <c:pt idx="269">
                  <c:v>0.11895910780669146</c:v>
                </c:pt>
                <c:pt idx="270">
                  <c:v>0.11870503597122331</c:v>
                </c:pt>
                <c:pt idx="271">
                  <c:v>0.11870503597122331</c:v>
                </c:pt>
                <c:pt idx="272">
                  <c:v>0.11870503597122331</c:v>
                </c:pt>
                <c:pt idx="273">
                  <c:v>0.11870503597122331</c:v>
                </c:pt>
                <c:pt idx="274">
                  <c:v>0.11870503597122331</c:v>
                </c:pt>
                <c:pt idx="275">
                  <c:v>0.11870503597122331</c:v>
                </c:pt>
                <c:pt idx="276">
                  <c:v>0.11870503597122331</c:v>
                </c:pt>
                <c:pt idx="277">
                  <c:v>0.11870503597122331</c:v>
                </c:pt>
                <c:pt idx="278">
                  <c:v>0.11870503597122331</c:v>
                </c:pt>
                <c:pt idx="279">
                  <c:v>0.11827956989247299</c:v>
                </c:pt>
                <c:pt idx="280">
                  <c:v>0.11785714285714287</c:v>
                </c:pt>
                <c:pt idx="281">
                  <c:v>0.11743772241992886</c:v>
                </c:pt>
                <c:pt idx="282">
                  <c:v>0.1170212765957447</c:v>
                </c:pt>
                <c:pt idx="283">
                  <c:v>0.11660777385159025</c:v>
                </c:pt>
                <c:pt idx="284">
                  <c:v>0.11619718309859157</c:v>
                </c:pt>
                <c:pt idx="285">
                  <c:v>0.11578947368421059</c:v>
                </c:pt>
                <c:pt idx="286">
                  <c:v>0.1153846153846154</c:v>
                </c:pt>
                <c:pt idx="287">
                  <c:v>0.11498257839721256</c:v>
                </c:pt>
                <c:pt idx="288">
                  <c:v>0.11458333333333334</c:v>
                </c:pt>
                <c:pt idx="289">
                  <c:v>0.11418685121107269</c:v>
                </c:pt>
                <c:pt idx="290">
                  <c:v>0.1137931034482762</c:v>
                </c:pt>
                <c:pt idx="291">
                  <c:v>0.11340206185567012</c:v>
                </c:pt>
                <c:pt idx="292">
                  <c:v>0.11301369863013698</c:v>
                </c:pt>
                <c:pt idx="293">
                  <c:v>0.11262798634812289</c:v>
                </c:pt>
                <c:pt idx="294">
                  <c:v>0.11224489795918369</c:v>
                </c:pt>
                <c:pt idx="295">
                  <c:v>0.11186440677966103</c:v>
                </c:pt>
                <c:pt idx="296">
                  <c:v>0.11148648648648662</c:v>
                </c:pt>
                <c:pt idx="297">
                  <c:v>0.11111111111111112</c:v>
                </c:pt>
                <c:pt idx="298">
                  <c:v>0.11073825503355712</c:v>
                </c:pt>
                <c:pt idx="299">
                  <c:v>0.11036789297658861</c:v>
                </c:pt>
                <c:pt idx="300">
                  <c:v>0.11000000000000001</c:v>
                </c:pt>
                <c:pt idx="301">
                  <c:v>0.1096345514950168</c:v>
                </c:pt>
                <c:pt idx="302">
                  <c:v>0.10927152317880814</c:v>
                </c:pt>
                <c:pt idx="303">
                  <c:v>0.10891089108910891</c:v>
                </c:pt>
                <c:pt idx="304">
                  <c:v>0.10855263157894751</c:v>
                </c:pt>
                <c:pt idx="305">
                  <c:v>0.10819672131147574</c:v>
                </c:pt>
                <c:pt idx="306">
                  <c:v>0.10784313725490199</c:v>
                </c:pt>
                <c:pt idx="307">
                  <c:v>0.10749185667752446</c:v>
                </c:pt>
                <c:pt idx="308">
                  <c:v>0.10714285714285714</c:v>
                </c:pt>
                <c:pt idx="309">
                  <c:v>0.10679611650485453</c:v>
                </c:pt>
                <c:pt idx="310">
                  <c:v>0.10645161290322594</c:v>
                </c:pt>
                <c:pt idx="311">
                  <c:v>0.10610932475884249</c:v>
                </c:pt>
                <c:pt idx="312">
                  <c:v>0.10576923076923112</c:v>
                </c:pt>
                <c:pt idx="313">
                  <c:v>0.10559006211180126</c:v>
                </c:pt>
                <c:pt idx="314">
                  <c:v>0.10559006211180126</c:v>
                </c:pt>
                <c:pt idx="315">
                  <c:v>0.10559006211180126</c:v>
                </c:pt>
                <c:pt idx="316">
                  <c:v>0.10559006211180126</c:v>
                </c:pt>
                <c:pt idx="317">
                  <c:v>0.10559006211180126</c:v>
                </c:pt>
                <c:pt idx="318">
                  <c:v>0.10559006211180126</c:v>
                </c:pt>
                <c:pt idx="319">
                  <c:v>0.10559006211180126</c:v>
                </c:pt>
                <c:pt idx="320">
                  <c:v>0.10559006211180126</c:v>
                </c:pt>
                <c:pt idx="321">
                  <c:v>0.10559006211180126</c:v>
                </c:pt>
                <c:pt idx="322">
                  <c:v>0.10559006211180126</c:v>
                </c:pt>
                <c:pt idx="323">
                  <c:v>0.10526315789473686</c:v>
                </c:pt>
                <c:pt idx="324">
                  <c:v>0.10493827160493827</c:v>
                </c:pt>
                <c:pt idx="325">
                  <c:v>0.10461538461538461</c:v>
                </c:pt>
                <c:pt idx="326">
                  <c:v>0.10429447852760761</c:v>
                </c:pt>
                <c:pt idx="327">
                  <c:v>0.10397553516819572</c:v>
                </c:pt>
                <c:pt idx="328">
                  <c:v>0.10365853658536585</c:v>
                </c:pt>
                <c:pt idx="329">
                  <c:v>0.10334346504559271</c:v>
                </c:pt>
                <c:pt idx="330">
                  <c:v>0.10315186246418342</c:v>
                </c:pt>
                <c:pt idx="331">
                  <c:v>0.10315186246418342</c:v>
                </c:pt>
                <c:pt idx="332">
                  <c:v>0.10315186246418342</c:v>
                </c:pt>
                <c:pt idx="333">
                  <c:v>0.10315186246418342</c:v>
                </c:pt>
                <c:pt idx="334">
                  <c:v>0.10315186246418342</c:v>
                </c:pt>
                <c:pt idx="335">
                  <c:v>0.10315186246418342</c:v>
                </c:pt>
                <c:pt idx="336">
                  <c:v>0.10315186246418342</c:v>
                </c:pt>
                <c:pt idx="337">
                  <c:v>0.10315186246418342</c:v>
                </c:pt>
                <c:pt idx="338">
                  <c:v>0.10315186246418342</c:v>
                </c:pt>
                <c:pt idx="339">
                  <c:v>0.10315186246418342</c:v>
                </c:pt>
                <c:pt idx="340">
                  <c:v>0.10315186246418342</c:v>
                </c:pt>
                <c:pt idx="341">
                  <c:v>0.10315186246418342</c:v>
                </c:pt>
                <c:pt idx="342">
                  <c:v>0.10315186246418342</c:v>
                </c:pt>
                <c:pt idx="343">
                  <c:v>0.10315186246418342</c:v>
                </c:pt>
                <c:pt idx="344">
                  <c:v>0.10315186246418342</c:v>
                </c:pt>
                <c:pt idx="345">
                  <c:v>0.10315186246418342</c:v>
                </c:pt>
                <c:pt idx="346">
                  <c:v>0.10315186246418342</c:v>
                </c:pt>
                <c:pt idx="347">
                  <c:v>0.10315186246418342</c:v>
                </c:pt>
                <c:pt idx="348">
                  <c:v>0.10315186246418342</c:v>
                </c:pt>
                <c:pt idx="349">
                  <c:v>0.10315186246418342</c:v>
                </c:pt>
                <c:pt idx="350">
                  <c:v>0.10285714285714286</c:v>
                </c:pt>
                <c:pt idx="351">
                  <c:v>0.1025641025641027</c:v>
                </c:pt>
                <c:pt idx="352">
                  <c:v>0.10227272727272729</c:v>
                </c:pt>
                <c:pt idx="353">
                  <c:v>0.10198300283286105</c:v>
                </c:pt>
                <c:pt idx="354">
                  <c:v>0.10169491525423729</c:v>
                </c:pt>
                <c:pt idx="355">
                  <c:v>0.10140845070422536</c:v>
                </c:pt>
                <c:pt idx="356">
                  <c:v>0.10136986301369855</c:v>
                </c:pt>
                <c:pt idx="357">
                  <c:v>0.10136986301369855</c:v>
                </c:pt>
                <c:pt idx="358">
                  <c:v>0.10136986301369855</c:v>
                </c:pt>
                <c:pt idx="359">
                  <c:v>0.10136986301369855</c:v>
                </c:pt>
                <c:pt idx="360">
                  <c:v>0.10136986301369855</c:v>
                </c:pt>
                <c:pt idx="361">
                  <c:v>0.10136986301369855</c:v>
                </c:pt>
                <c:pt idx="362">
                  <c:v>0.10136986301369855</c:v>
                </c:pt>
                <c:pt idx="363">
                  <c:v>0.10136986301369855</c:v>
                </c:pt>
                <c:pt idx="364">
                  <c:v>0.10136986301369855</c:v>
                </c:pt>
                <c:pt idx="365">
                  <c:v>0.10136986301369855</c:v>
                </c:pt>
                <c:pt idx="366">
                  <c:v>0.10109289617486338</c:v>
                </c:pt>
                <c:pt idx="367">
                  <c:v>0.10081743869209769</c:v>
                </c:pt>
                <c:pt idx="368">
                  <c:v>0.10054347826086962</c:v>
                </c:pt>
                <c:pt idx="369">
                  <c:v>0.1002710027100271</c:v>
                </c:pt>
                <c:pt idx="370">
                  <c:v>0.1</c:v>
                </c:pt>
                <c:pt idx="371">
                  <c:v>9.9730458221024498E-2</c:v>
                </c:pt>
                <c:pt idx="372">
                  <c:v>9.9462365591398191E-2</c:v>
                </c:pt>
                <c:pt idx="373">
                  <c:v>9.9195710455764086E-2</c:v>
                </c:pt>
                <c:pt idx="374">
                  <c:v>9.8930481283422675E-2</c:v>
                </c:pt>
                <c:pt idx="375">
                  <c:v>9.8666666666667055E-2</c:v>
                </c:pt>
                <c:pt idx="376">
                  <c:v>9.8404255319149189E-2</c:v>
                </c:pt>
                <c:pt idx="377">
                  <c:v>9.8143236074270557E-2</c:v>
                </c:pt>
                <c:pt idx="378">
                  <c:v>9.7883597883597684E-2</c:v>
                </c:pt>
                <c:pt idx="379">
                  <c:v>9.7625329815303641E-2</c:v>
                </c:pt>
                <c:pt idx="380">
                  <c:v>9.7368421052631549E-2</c:v>
                </c:pt>
                <c:pt idx="381">
                  <c:v>9.7112860892388464E-2</c:v>
                </c:pt>
                <c:pt idx="382">
                  <c:v>9.6858638743455544E-2</c:v>
                </c:pt>
                <c:pt idx="383">
                  <c:v>9.6605744125326506E-2</c:v>
                </c:pt>
                <c:pt idx="384">
                  <c:v>9.635416666666699E-2</c:v>
                </c:pt>
                <c:pt idx="385">
                  <c:v>9.6103896103896386E-2</c:v>
                </c:pt>
                <c:pt idx="386">
                  <c:v>9.5854922279793225E-2</c:v>
                </c:pt>
                <c:pt idx="387">
                  <c:v>9.5607235142118871E-2</c:v>
                </c:pt>
                <c:pt idx="388">
                  <c:v>9.5360824742268063E-2</c:v>
                </c:pt>
                <c:pt idx="389">
                  <c:v>9.511568123393313E-2</c:v>
                </c:pt>
                <c:pt idx="390">
                  <c:v>9.4871794871794854E-2</c:v>
                </c:pt>
                <c:pt idx="391">
                  <c:v>9.4629156010230267E-2</c:v>
                </c:pt>
                <c:pt idx="392">
                  <c:v>9.4387755102040838E-2</c:v>
                </c:pt>
                <c:pt idx="393">
                  <c:v>9.4147582697201027E-2</c:v>
                </c:pt>
                <c:pt idx="394">
                  <c:v>9.3908629441624397E-2</c:v>
                </c:pt>
                <c:pt idx="395">
                  <c:v>9.367088607594963E-2</c:v>
                </c:pt>
                <c:pt idx="396">
                  <c:v>9.3434343434343689E-2</c:v>
                </c:pt>
                <c:pt idx="397">
                  <c:v>9.3198992443325065E-2</c:v>
                </c:pt>
                <c:pt idx="398">
                  <c:v>9.2964824120603307E-2</c:v>
                </c:pt>
                <c:pt idx="399">
                  <c:v>9.2731829573935012E-2</c:v>
                </c:pt>
                <c:pt idx="400">
                  <c:v>9.2500000000000041E-2</c:v>
                </c:pt>
                <c:pt idx="401">
                  <c:v>9.2269326683291797E-2</c:v>
                </c:pt>
                <c:pt idx="402">
                  <c:v>9.2039800995025026E-2</c:v>
                </c:pt>
                <c:pt idx="403">
                  <c:v>9.1811414392059726E-2</c:v>
                </c:pt>
                <c:pt idx="404">
                  <c:v>9.1584158415841666E-2</c:v>
                </c:pt>
                <c:pt idx="405">
                  <c:v>9.1358024691358009E-2</c:v>
                </c:pt>
                <c:pt idx="406">
                  <c:v>9.1133004926108319E-2</c:v>
                </c:pt>
                <c:pt idx="407">
                  <c:v>9.0909090909091064E-2</c:v>
                </c:pt>
                <c:pt idx="408">
                  <c:v>9.068627450980396E-2</c:v>
                </c:pt>
                <c:pt idx="409">
                  <c:v>9.0464547677261725E-2</c:v>
                </c:pt>
                <c:pt idx="410">
                  <c:v>9.0243902439024443E-2</c:v>
                </c:pt>
                <c:pt idx="411">
                  <c:v>9.0024330900243671E-2</c:v>
                </c:pt>
                <c:pt idx="412">
                  <c:v>8.9805825242718684E-2</c:v>
                </c:pt>
                <c:pt idx="413">
                  <c:v>8.962264150943422E-2</c:v>
                </c:pt>
                <c:pt idx="414">
                  <c:v>8.962264150943422E-2</c:v>
                </c:pt>
                <c:pt idx="415">
                  <c:v>8.962264150943422E-2</c:v>
                </c:pt>
                <c:pt idx="416">
                  <c:v>8.962264150943422E-2</c:v>
                </c:pt>
                <c:pt idx="417">
                  <c:v>8.962264150943422E-2</c:v>
                </c:pt>
                <c:pt idx="418">
                  <c:v>8.962264150943422E-2</c:v>
                </c:pt>
                <c:pt idx="419">
                  <c:v>8.962264150943422E-2</c:v>
                </c:pt>
                <c:pt idx="420">
                  <c:v>8.962264150943422E-2</c:v>
                </c:pt>
                <c:pt idx="421">
                  <c:v>8.962264150943422E-2</c:v>
                </c:pt>
                <c:pt idx="422">
                  <c:v>8.962264150943422E-2</c:v>
                </c:pt>
                <c:pt idx="423">
                  <c:v>8.962264150943422E-2</c:v>
                </c:pt>
                <c:pt idx="424">
                  <c:v>8.962264150943422E-2</c:v>
                </c:pt>
                <c:pt idx="425">
                  <c:v>8.9411764705882468E-2</c:v>
                </c:pt>
                <c:pt idx="426">
                  <c:v>8.9201877934272589E-2</c:v>
                </c:pt>
                <c:pt idx="427">
                  <c:v>8.8992974238875963E-2</c:v>
                </c:pt>
                <c:pt idx="428">
                  <c:v>8.8785046728972278E-2</c:v>
                </c:pt>
                <c:pt idx="429">
                  <c:v>8.8578088578088854E-2</c:v>
                </c:pt>
                <c:pt idx="430">
                  <c:v>8.8372093023255827E-2</c:v>
                </c:pt>
                <c:pt idx="431">
                  <c:v>8.8167053364269554E-2</c:v>
                </c:pt>
                <c:pt idx="432">
                  <c:v>8.7962962962963201E-2</c:v>
                </c:pt>
                <c:pt idx="433">
                  <c:v>8.7759815242494266E-2</c:v>
                </c:pt>
                <c:pt idx="434">
                  <c:v>8.7557603686635968E-2</c:v>
                </c:pt>
                <c:pt idx="435">
                  <c:v>8.7356321839080528E-2</c:v>
                </c:pt>
                <c:pt idx="436">
                  <c:v>8.7155963302752618E-2</c:v>
                </c:pt>
                <c:pt idx="437">
                  <c:v>8.6956521739130543E-2</c:v>
                </c:pt>
                <c:pt idx="438">
                  <c:v>8.6757990867580168E-2</c:v>
                </c:pt>
                <c:pt idx="439">
                  <c:v>8.6560364464692924E-2</c:v>
                </c:pt>
                <c:pt idx="440">
                  <c:v>8.6363636363636365E-2</c:v>
                </c:pt>
                <c:pt idx="441">
                  <c:v>8.6167800453514715E-2</c:v>
                </c:pt>
                <c:pt idx="442">
                  <c:v>8.5972850678733032E-2</c:v>
                </c:pt>
                <c:pt idx="443">
                  <c:v>8.577878103837451E-2</c:v>
                </c:pt>
                <c:pt idx="444">
                  <c:v>8.5585585585585724E-2</c:v>
                </c:pt>
                <c:pt idx="445">
                  <c:v>8.5393258426966281E-2</c:v>
                </c:pt>
                <c:pt idx="446">
                  <c:v>8.5201793721973104E-2</c:v>
                </c:pt>
                <c:pt idx="447">
                  <c:v>8.5011185682326643E-2</c:v>
                </c:pt>
                <c:pt idx="448">
                  <c:v>8.4821428571428922E-2</c:v>
                </c:pt>
                <c:pt idx="449">
                  <c:v>8.4632516703786242E-2</c:v>
                </c:pt>
                <c:pt idx="450">
                  <c:v>8.4598698481562054E-2</c:v>
                </c:pt>
                <c:pt idx="451">
                  <c:v>8.4598698481562054E-2</c:v>
                </c:pt>
                <c:pt idx="452">
                  <c:v>8.4598698481562054E-2</c:v>
                </c:pt>
                <c:pt idx="453">
                  <c:v>8.4598698481562054E-2</c:v>
                </c:pt>
                <c:pt idx="454">
                  <c:v>8.4598698481562054E-2</c:v>
                </c:pt>
                <c:pt idx="455">
                  <c:v>8.4598698481562054E-2</c:v>
                </c:pt>
                <c:pt idx="456">
                  <c:v>8.4598698481562054E-2</c:v>
                </c:pt>
                <c:pt idx="457">
                  <c:v>8.4598698481562054E-2</c:v>
                </c:pt>
                <c:pt idx="458">
                  <c:v>8.4598698481562054E-2</c:v>
                </c:pt>
                <c:pt idx="459">
                  <c:v>8.4598698481562054E-2</c:v>
                </c:pt>
                <c:pt idx="460">
                  <c:v>8.4598698481562054E-2</c:v>
                </c:pt>
                <c:pt idx="461">
                  <c:v>8.4598698481562054E-2</c:v>
                </c:pt>
                <c:pt idx="462">
                  <c:v>8.4415584415584416E-2</c:v>
                </c:pt>
                <c:pt idx="463">
                  <c:v>8.4233261339093105E-2</c:v>
                </c:pt>
                <c:pt idx="464">
                  <c:v>8.4051724137931064E-2</c:v>
                </c:pt>
                <c:pt idx="465">
                  <c:v>8.3870967741935545E-2</c:v>
                </c:pt>
                <c:pt idx="466">
                  <c:v>8.369098712446385E-2</c:v>
                </c:pt>
                <c:pt idx="467">
                  <c:v>8.3511777301927201E-2</c:v>
                </c:pt>
                <c:pt idx="468">
                  <c:v>8.3333333333333398E-2</c:v>
                </c:pt>
                <c:pt idx="469">
                  <c:v>8.3155650319829771E-2</c:v>
                </c:pt>
                <c:pt idx="470">
                  <c:v>8.2978723404255147E-2</c:v>
                </c:pt>
                <c:pt idx="471">
                  <c:v>8.2802547770700632E-2</c:v>
                </c:pt>
                <c:pt idx="472">
                  <c:v>8.2627118644067798E-2</c:v>
                </c:pt>
                <c:pt idx="473">
                  <c:v>8.2452431289640582E-2</c:v>
                </c:pt>
                <c:pt idx="474">
                  <c:v>8.2278481012658181E-2</c:v>
                </c:pt>
                <c:pt idx="475">
                  <c:v>8.2135523613963063E-2</c:v>
                </c:pt>
                <c:pt idx="476">
                  <c:v>8.2135523613963063E-2</c:v>
                </c:pt>
                <c:pt idx="477">
                  <c:v>8.2135523613963063E-2</c:v>
                </c:pt>
                <c:pt idx="478">
                  <c:v>8.2135523613963063E-2</c:v>
                </c:pt>
                <c:pt idx="479">
                  <c:v>8.2135523613963063E-2</c:v>
                </c:pt>
                <c:pt idx="480">
                  <c:v>8.2135523613963063E-2</c:v>
                </c:pt>
                <c:pt idx="481">
                  <c:v>8.2135523613963063E-2</c:v>
                </c:pt>
                <c:pt idx="482">
                  <c:v>8.2135523613963063E-2</c:v>
                </c:pt>
                <c:pt idx="483">
                  <c:v>8.2135523613963063E-2</c:v>
                </c:pt>
                <c:pt idx="484">
                  <c:v>8.2135523613963063E-2</c:v>
                </c:pt>
                <c:pt idx="485">
                  <c:v>8.2135523613963063E-2</c:v>
                </c:pt>
                <c:pt idx="486">
                  <c:v>8.2135523613963063E-2</c:v>
                </c:pt>
                <c:pt idx="487">
                  <c:v>8.2135523613963063E-2</c:v>
                </c:pt>
                <c:pt idx="488">
                  <c:v>8.1967213114754051E-2</c:v>
                </c:pt>
                <c:pt idx="489">
                  <c:v>8.1799591002044994E-2</c:v>
                </c:pt>
                <c:pt idx="490">
                  <c:v>8.1632653061224525E-2</c:v>
                </c:pt>
                <c:pt idx="491">
                  <c:v>8.1466395112016615E-2</c:v>
                </c:pt>
                <c:pt idx="492">
                  <c:v>8.1300813008130079E-2</c:v>
                </c:pt>
                <c:pt idx="493">
                  <c:v>8.1135902636916848E-2</c:v>
                </c:pt>
                <c:pt idx="494">
                  <c:v>8.0971659919028313E-2</c:v>
                </c:pt>
                <c:pt idx="495">
                  <c:v>8.0808080808080843E-2</c:v>
                </c:pt>
                <c:pt idx="496">
                  <c:v>8.0645161290322745E-2</c:v>
                </c:pt>
                <c:pt idx="497">
                  <c:v>8.0482897384305682E-2</c:v>
                </c:pt>
                <c:pt idx="498">
                  <c:v>8.0321285140562262E-2</c:v>
                </c:pt>
                <c:pt idx="499">
                  <c:v>8.0160320641282853E-2</c:v>
                </c:pt>
                <c:pt idx="500">
                  <c:v>8.0000000000000043E-2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AA-470D-ADD4-CA2FC2E8E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435760"/>
        <c:axId val="198436320"/>
      </c:scatterChart>
      <c:valAx>
        <c:axId val="19843576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74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en-US"/>
                  <a:t>Recall</a:t>
                </a:r>
              </a:p>
            </c:rich>
          </c:tx>
          <c:layout>
            <c:manualLayout>
              <c:xMode val="edge"/>
              <c:yMode val="edge"/>
              <c:x val="0.53333333333333333"/>
              <c:y val="0.84390243902439133"/>
            </c:manualLayout>
          </c:layout>
          <c:overlay val="0"/>
          <c:spPr>
            <a:noFill/>
            <a:ln w="22934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286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4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8436320"/>
        <c:crosses val="autoZero"/>
        <c:crossBetween val="midCat"/>
        <c:majorUnit val="0.2"/>
      </c:valAx>
      <c:valAx>
        <c:axId val="198436320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74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en-US"/>
                  <a:t>
Precision</a:t>
                </a:r>
              </a:p>
            </c:rich>
          </c:tx>
          <c:layout>
            <c:manualLayout>
              <c:xMode val="edge"/>
              <c:yMode val="edge"/>
              <c:x val="3.6666666666666681E-2"/>
              <c:y val="0.28780487804878113"/>
            </c:manualLayout>
          </c:layout>
          <c:overlay val="0"/>
          <c:spPr>
            <a:noFill/>
            <a:ln w="22934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286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4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8435760"/>
        <c:crosses val="autoZero"/>
        <c:crossBetween val="midCat"/>
        <c:majorUnit val="0.2"/>
      </c:valAx>
      <c:spPr>
        <a:noFill/>
        <a:ln w="22934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7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38847117794527"/>
          <c:y val="6.25E-2"/>
          <c:w val="0.79448621553884713"/>
          <c:h val="0.750000000000001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Sheet1!$O$76</c:f>
              <c:strCache>
                <c:ptCount val="1"/>
                <c:pt idx="0">
                  <c:v>Ave. Precision</c:v>
                </c:pt>
              </c:strCache>
            </c:strRef>
          </c:tx>
          <c:spPr>
            <a:ln w="12699">
              <a:solidFill>
                <a:srgbClr val="00008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Sheet1!$N$77:$N$87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Sheet1!$O$77:$O$87</c:f>
              <c:numCache>
                <c:formatCode>General</c:formatCode>
                <c:ptCount val="11"/>
                <c:pt idx="0">
                  <c:v>0.73600000000000065</c:v>
                </c:pt>
                <c:pt idx="1">
                  <c:v>0.51070000000000004</c:v>
                </c:pt>
                <c:pt idx="2">
                  <c:v>0.40590000000000032</c:v>
                </c:pt>
                <c:pt idx="3">
                  <c:v>0.34240000000000032</c:v>
                </c:pt>
                <c:pt idx="4">
                  <c:v>0.29310000000000008</c:v>
                </c:pt>
                <c:pt idx="5">
                  <c:v>0.24570000000000031</c:v>
                </c:pt>
                <c:pt idx="6">
                  <c:v>0.18730000000000024</c:v>
                </c:pt>
                <c:pt idx="7">
                  <c:v>0.1391</c:v>
                </c:pt>
                <c:pt idx="8">
                  <c:v>8.8100000000000067E-2</c:v>
                </c:pt>
                <c:pt idx="9">
                  <c:v>5.4500000000000014E-2</c:v>
                </c:pt>
                <c:pt idx="10">
                  <c:v>1.9699999999999999E-2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25-49D6-BE00-81FC7061A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438560"/>
        <c:axId val="198439120"/>
      </c:scatterChart>
      <c:valAx>
        <c:axId val="19843856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en-US"/>
                  <a:t>Recall</a:t>
                </a:r>
              </a:p>
            </c:rich>
          </c:tx>
          <c:layout>
            <c:manualLayout>
              <c:xMode val="edge"/>
              <c:yMode val="edge"/>
              <c:x val="0.50375939849624052"/>
              <c:y val="0.90178571428571463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8439120"/>
        <c:crosses val="autoZero"/>
        <c:crossBetween val="midCat"/>
        <c:majorUnit val="0.2"/>
      </c:valAx>
      <c:valAx>
        <c:axId val="198439120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en-US"/>
                  <a:t>Precision</a:t>
                </a:r>
              </a:p>
            </c:rich>
          </c:tx>
          <c:layout>
            <c:manualLayout>
              <c:xMode val="edge"/>
              <c:yMode val="edge"/>
              <c:x val="2.7568922305764409E-2"/>
              <c:y val="0.35119047619047672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TW"/>
          </a:p>
        </c:txPr>
        <c:crossAx val="198438560"/>
        <c:crosses val="autoZero"/>
        <c:crossBetween val="midCat"/>
        <c:majorUnit val="0.2"/>
      </c:valAx>
      <c:spPr>
        <a:noFill/>
        <a:ln w="25399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ahoma" pitchFamily="34" charset="0"/>
              </a:defRPr>
            </a:lvl1pPr>
          </a:lstStyle>
          <a:p>
            <a:fld id="{B0E79B41-07C3-4835-9E86-2C2A4E39E1C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08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Lucida Sans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Lucida Sans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Lucida Sans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Lucida Sans" pitchFamily="34" charset="0"/>
              </a:defRPr>
            </a:lvl1pPr>
          </a:lstStyle>
          <a:p>
            <a:fld id="{0B410C85-F2D4-4761-9EF5-3DB68B061C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5232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B2E56-F1DD-4376-B6EA-B9A011C0C06F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202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K = 10 , 9 </a:t>
            </a:r>
            <a:r>
              <a:rPr kumimoji="1" lang="zh-CN" altLang="en-US" dirty="0"/>
              <a:t>份用來</a:t>
            </a:r>
            <a:r>
              <a:rPr kumimoji="1" lang="en-US" altLang="zh-CN" dirty="0"/>
              <a:t>training,</a:t>
            </a:r>
            <a:r>
              <a:rPr kumimoji="1" lang="zh-TW" altLang="en-US" dirty="0"/>
              <a:t> </a:t>
            </a:r>
            <a:r>
              <a:rPr kumimoji="1" lang="en-US" altLang="zh-TW" dirty="0"/>
              <a:t>1</a:t>
            </a:r>
            <a:r>
              <a:rPr kumimoji="1" lang="zh-CN" altLang="en-US" dirty="0"/>
              <a:t>份跑</a:t>
            </a:r>
            <a:r>
              <a:rPr kumimoji="1" lang="en-US" altLang="zh-CN" dirty="0"/>
              <a:t>evaluation.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10C85-F2D4-4761-9EF5-3DB68B061C4E}" type="slidenum">
              <a:rPr lang="zh-TW" altLang="en-US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031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Snippets &gt;&gt; </a:t>
            </a:r>
            <a:r>
              <a:rPr kumimoji="1" lang="zh-CN" altLang="en-US" dirty="0"/>
              <a:t>文件摘要</a:t>
            </a:r>
            <a:r>
              <a:rPr kumimoji="1" lang="zh-TW" altLang="en-US" dirty="0"/>
              <a:t> </a:t>
            </a:r>
            <a:r>
              <a:rPr kumimoji="1" lang="en-US" altLang="zh-TW" dirty="0"/>
              <a:t>document summary &gt;&gt; </a:t>
            </a:r>
            <a:r>
              <a:rPr kumimoji="1" lang="zh-CN" altLang="en-US" dirty="0"/>
              <a:t>把文章部分自動萃取出來代表整份文件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10C85-F2D4-4761-9EF5-3DB68B061C4E}" type="slidenum">
              <a:rPr lang="zh-TW" altLang="en-US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8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Query </a:t>
            </a:r>
            <a:r>
              <a:rPr kumimoji="1" lang="en-US" altLang="zh-TW" dirty="0" err="1"/>
              <a:t>independemt</a:t>
            </a:r>
            <a:r>
              <a:rPr kumimoji="1" lang="zh-TW" altLang="en-US" dirty="0"/>
              <a:t> </a:t>
            </a:r>
            <a:r>
              <a:rPr kumimoji="1" lang="en-US" altLang="zh-TW" dirty="0"/>
              <a:t>&gt;&gt; </a:t>
            </a:r>
            <a:r>
              <a:rPr kumimoji="1" lang="zh-CN" altLang="en-US" dirty="0"/>
              <a:t>不管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下什麼，我都吐一樣的</a:t>
            </a:r>
            <a:r>
              <a:rPr kumimoji="1" lang="en-US" altLang="zh-CN" dirty="0"/>
              <a:t>snippets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10C85-F2D4-4761-9EF5-3DB68B061C4E}" type="slidenum">
              <a:rPr lang="zh-TW" altLang="en-US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99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把</a:t>
            </a:r>
            <a:r>
              <a:rPr kumimoji="1" lang="en-US" altLang="zh-TW" dirty="0"/>
              <a:t>query</a:t>
            </a:r>
            <a:r>
              <a:rPr kumimoji="1" lang="zh-CN" altLang="en-US" dirty="0"/>
              <a:t>左右各取一段顯示出來。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10C85-F2D4-4761-9EF5-3DB68B061C4E}" type="slidenum">
              <a:rPr lang="zh-TW" altLang="en-US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70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en-US" sz="240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9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29127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29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6660AC25-CEB5-4D96-879B-C732170858CC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129127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1291273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1291274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1291275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1291276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1291277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91278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9470F-F161-4BF9-9AB2-AD3E07CD343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A5DD8-5C7B-4936-A608-D5F4A8DC02C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4B99F-86BA-4969-849B-7212851BBD5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A84B4A-92EC-4A79-8FB3-767EAB432AE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1B58C-FE1E-4A30-9643-7B3F034E96A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F6853-AFB7-4709-B357-3BEE9212449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F7F1B-B563-4FA5-9864-2EB482E9ED6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2EC9B-F5BD-4BDA-8307-97B24BD9A2D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86221-927F-486B-BB96-A22DEA3BB50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F518D-89F4-4DFB-9307-4B5DC183E9F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EF0D4-1A76-436F-B0C2-72B81FFA5D4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15E6B-6DF4-4900-8AA5-7DA570812A5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9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29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29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5F1FEAEC-665D-4037-BAA3-34BFF0D2FB2D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1290247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29024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9024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29025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29025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  <p:sp>
          <p:nvSpPr>
            <p:cNvPr id="129025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chart" Target="../charts/chart3.x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nii.ac.jp/ntcir/data/data-e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Evaluation in Information Retrieval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/>
              <a:t>Chien Chin Chen</a:t>
            </a:r>
          </a:p>
          <a:p>
            <a:pPr algn="ctr"/>
            <a:endParaRPr lang="en-US" altLang="zh-TW" sz="1200"/>
          </a:p>
          <a:p>
            <a:pPr algn="ctr"/>
            <a:r>
              <a:rPr lang="en-US" altLang="zh-TW"/>
              <a:t>Department of Information Management</a:t>
            </a:r>
          </a:p>
          <a:p>
            <a:pPr algn="ctr"/>
            <a:r>
              <a:rPr lang="en-US" altLang="zh-TW"/>
              <a:t>National Taiwan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Assessing Relevance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Good practice is to collect the relevance judgments of </a:t>
            </a:r>
            <a:r>
              <a:rPr lang="en-US" altLang="zh-TW" u="sng" dirty="0"/>
              <a:t>two experts working </a:t>
            </a:r>
            <a:r>
              <a:rPr lang="en-US" altLang="zh-TW" b="1" u="sng" dirty="0">
                <a:solidFill>
                  <a:srgbClr val="FF0000"/>
                </a:solidFill>
              </a:rPr>
              <a:t>independently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For disagreements, a discussion between the two experts and a third senior experts will be processed.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Seems reasonable … but …</a:t>
            </a:r>
          </a:p>
          <a:p>
            <a:pPr lvl="1"/>
            <a:endParaRPr lang="en-US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Whether the judgments of relevance are reliable??</a:t>
            </a:r>
          </a:p>
          <a:p>
            <a:endParaRPr lang="en-US" altLang="zh-TW" sz="1000" dirty="0"/>
          </a:p>
          <a:p>
            <a:r>
              <a:rPr lang="en-US" altLang="zh-TW" b="1" i="1" dirty="0">
                <a:solidFill>
                  <a:srgbClr val="C00000"/>
                </a:solidFill>
              </a:rPr>
              <a:t>Kappa statistic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– a common measure for agreement between judges, in the social sciences.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41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Assessing Relevance (3/4)</a:t>
            </a:r>
            <a:endParaRPr lang="zh-TW" altLang="en-US" dirty="0"/>
          </a:p>
        </p:txBody>
      </p:sp>
      <p:graphicFrame>
        <p:nvGraphicFramePr>
          <p:cNvPr id="16" name="內容版面配置區 15"/>
          <p:cNvGraphicFramePr>
            <a:graphicFrameLocks noGrp="1"/>
          </p:cNvGraphicFramePr>
          <p:nvPr>
            <p:ph idx="1"/>
          </p:nvPr>
        </p:nvGraphicFramePr>
        <p:xfrm>
          <a:off x="1143000" y="4953000"/>
          <a:ext cx="6248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88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Judge 2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Yes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No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Total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Judge 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Yes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300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No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Total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310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400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11</a:t>
            </a:fld>
            <a:endParaRPr lang="en-US" altLang="zh-TW"/>
          </a:p>
        </p:txBody>
      </p:sp>
      <p:graphicFrame>
        <p:nvGraphicFramePr>
          <p:cNvPr id="1352708" name="內容版面配置區 5"/>
          <p:cNvGraphicFramePr>
            <a:graphicFrameLocks noChangeAspect="1"/>
          </p:cNvGraphicFramePr>
          <p:nvPr/>
        </p:nvGraphicFramePr>
        <p:xfrm>
          <a:off x="2971800" y="2743200"/>
          <a:ext cx="222365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74" name="Equation" r:id="rId3" imgW="1358640" imgH="419040" progId="Equation.3">
                  <p:embed/>
                </p:oleObj>
              </mc:Choice>
              <mc:Fallback>
                <p:oleObj name="Equation" r:id="rId3" imgW="1358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43200"/>
                        <a:ext cx="222365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600200" y="2133600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observed agreement</a:t>
            </a:r>
            <a:endParaRPr lang="zh-TW" altLang="en-US" dirty="0"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62170" y="2133600"/>
            <a:ext cx="34034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expected agreement by chance</a:t>
            </a:r>
            <a:endParaRPr lang="zh-TW" altLang="en-US" dirty="0">
              <a:latin typeface="+mn-lt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3657600" y="2514600"/>
            <a:ext cx="304800" cy="2286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 rot="10800000" flipV="1">
            <a:off x="4953000" y="2514600"/>
            <a:ext cx="304800" cy="2286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1352709" name="內容版面配置區 5"/>
          <p:cNvGraphicFramePr>
            <a:graphicFrameLocks noChangeAspect="1"/>
          </p:cNvGraphicFramePr>
          <p:nvPr/>
        </p:nvGraphicFramePr>
        <p:xfrm>
          <a:off x="838200" y="3581400"/>
          <a:ext cx="31607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75" name="Equation" r:id="rId5" imgW="1930320" imgH="203040" progId="Equation.3">
                  <p:embed/>
                </p:oleObj>
              </mc:Choice>
              <mc:Fallback>
                <p:oleObj name="Equation" r:id="rId5" imgW="1930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31607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10" name="Object 6"/>
          <p:cNvGraphicFramePr>
            <a:graphicFrameLocks noChangeAspect="1"/>
          </p:cNvGraphicFramePr>
          <p:nvPr/>
        </p:nvGraphicFramePr>
        <p:xfrm>
          <a:off x="841375" y="4038600"/>
          <a:ext cx="58642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76" name="Equation" r:id="rId7" imgW="3581280" imgH="203040" progId="Equation.3">
                  <p:embed/>
                </p:oleObj>
              </mc:Choice>
              <mc:Fallback>
                <p:oleObj name="Equation" r:id="rId7" imgW="358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038600"/>
                        <a:ext cx="5864225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11" name="Object 7"/>
          <p:cNvGraphicFramePr>
            <a:graphicFrameLocks noChangeAspect="1"/>
          </p:cNvGraphicFramePr>
          <p:nvPr/>
        </p:nvGraphicFramePr>
        <p:xfrm>
          <a:off x="869950" y="4495800"/>
          <a:ext cx="43878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77" name="Equation" r:id="rId9" imgW="2679480" imgH="203040" progId="Equation.3">
                  <p:embed/>
                </p:oleObj>
              </mc:Choice>
              <mc:Fallback>
                <p:oleObj name="Equation" r:id="rId9" imgW="267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495800"/>
                        <a:ext cx="438785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4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Assessing Relevance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Kappa statistic lies on a [-1,1] scale.</a:t>
            </a:r>
          </a:p>
          <a:p>
            <a:pPr lvl="1"/>
            <a:r>
              <a:rPr lang="en-US" altLang="zh-TW" dirty="0"/>
              <a:t>1 is perfect agreement.</a:t>
            </a:r>
          </a:p>
          <a:p>
            <a:pPr lvl="2"/>
            <a:r>
              <a:rPr lang="en-US" altLang="zh-TW" dirty="0"/>
              <a:t>Above 0.8 is taken as good agreement.</a:t>
            </a:r>
          </a:p>
          <a:p>
            <a:pPr lvl="2"/>
            <a:r>
              <a:rPr lang="en-US" altLang="zh-TW" dirty="0"/>
              <a:t>Between 0.67 and 0.8 is taken as fair agreement.</a:t>
            </a:r>
          </a:p>
          <a:p>
            <a:pPr lvl="2"/>
            <a:r>
              <a:rPr lang="en-US" altLang="zh-TW" dirty="0"/>
              <a:t>Below 0.67 is seen as data providing a dubious basis for an evaluation, in general.</a:t>
            </a:r>
          </a:p>
          <a:p>
            <a:pPr lvl="1"/>
            <a:r>
              <a:rPr lang="en-US" altLang="zh-TW" dirty="0"/>
              <a:t>0 if they agree only at the rate given by chance.</a:t>
            </a:r>
          </a:p>
          <a:p>
            <a:pPr lvl="1"/>
            <a:r>
              <a:rPr lang="en-US" altLang="zh-TW" dirty="0"/>
              <a:t>Negative if they are worse than random.</a:t>
            </a:r>
          </a:p>
          <a:p>
            <a:pPr lvl="2"/>
            <a:r>
              <a:rPr lang="en-US" altLang="zh-TW" dirty="0"/>
              <a:t>Potential </a:t>
            </a:r>
            <a:r>
              <a:rPr lang="en-US" altLang="zh-TW" b="1" dirty="0"/>
              <a:t>systematic </a:t>
            </a:r>
            <a:r>
              <a:rPr lang="en-US" altLang="zh-TW" dirty="0"/>
              <a:t>disagreement between the judges.</a:t>
            </a:r>
          </a:p>
          <a:p>
            <a:pPr lvl="2"/>
            <a:endParaRPr lang="en-US" altLang="zh-TW" sz="1000" dirty="0"/>
          </a:p>
          <a:p>
            <a:r>
              <a:rPr lang="en-US" altLang="zh-TW" dirty="0"/>
              <a:t>If there are more than two judges …</a:t>
            </a:r>
          </a:p>
          <a:p>
            <a:pPr lvl="1"/>
            <a:r>
              <a:rPr lang="en-US" altLang="zh-TW" dirty="0"/>
              <a:t>It is normal to calculate an average </a:t>
            </a:r>
            <a:r>
              <a:rPr lang="en-US" altLang="zh-TW" dirty="0" err="1"/>
              <a:t>pairwise</a:t>
            </a:r>
            <a:r>
              <a:rPr lang="en-US" altLang="zh-TW" dirty="0"/>
              <a:t> kappa value.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7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</a:t>
            </a:r>
            <a:r>
              <a:rPr lang="en-US" altLang="zh-TW" sz="3600" b="1">
                <a:solidFill>
                  <a:srgbClr val="FF0000"/>
                </a:solidFill>
              </a:rPr>
              <a:t>Unranked</a:t>
            </a:r>
            <a:r>
              <a:rPr lang="en-US" altLang="zh-TW" sz="3600"/>
              <a:t> Retrieval Sets (1/6)</a:t>
            </a:r>
          </a:p>
        </p:txBody>
      </p:sp>
      <p:graphicFrame>
        <p:nvGraphicFramePr>
          <p:cNvPr id="13066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2632075"/>
          <a:ext cx="4038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29" name="方程式" r:id="rId3" imgW="2349360" imgH="419040" progId="Equation.3">
                  <p:embed/>
                </p:oleObj>
              </mc:Choice>
              <mc:Fallback>
                <p:oleObj name="方程式" r:id="rId3" imgW="23493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32075"/>
                        <a:ext cx="40386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F34D-863F-4297-B166-6D48D639063E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229600" cy="4302125"/>
          </a:xfrm>
        </p:spPr>
        <p:txBody>
          <a:bodyPr/>
          <a:lstStyle/>
          <a:p>
            <a:r>
              <a:rPr lang="en-US" altLang="zh-TW" sz="2000" dirty="0"/>
              <a:t>The two most frequent and basic measures for information retrieval effectiveness are </a:t>
            </a:r>
            <a:r>
              <a:rPr lang="en-US" altLang="zh-TW" sz="2000" b="1" i="1" dirty="0">
                <a:solidFill>
                  <a:srgbClr val="C00000"/>
                </a:solidFill>
              </a:rPr>
              <a:t>precision</a:t>
            </a:r>
            <a:r>
              <a:rPr lang="en-US" altLang="zh-TW" sz="2000" dirty="0"/>
              <a:t> and </a:t>
            </a:r>
            <a:r>
              <a:rPr lang="en-US" altLang="zh-TW" sz="2000" b="1" i="1" dirty="0">
                <a:solidFill>
                  <a:srgbClr val="C00000"/>
                </a:solidFill>
              </a:rPr>
              <a:t>recall</a:t>
            </a:r>
            <a:r>
              <a:rPr lang="en-US" altLang="zh-TW" sz="2000" dirty="0"/>
              <a:t>.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Another popular measure – </a:t>
            </a:r>
            <a:r>
              <a:rPr lang="en-US" altLang="zh-TW" sz="2000" b="1" i="1" dirty="0">
                <a:solidFill>
                  <a:srgbClr val="C00000"/>
                </a:solidFill>
              </a:rPr>
              <a:t>accuracy</a:t>
            </a:r>
            <a:r>
              <a:rPr lang="en-US" altLang="zh-TW" sz="2000" dirty="0"/>
              <a:t>: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graphicFrame>
        <p:nvGraphicFramePr>
          <p:cNvPr id="130663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16037" y="3470275"/>
          <a:ext cx="37131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30" name="方程式" r:id="rId5" imgW="2158920" imgH="419040" progId="Equation.3">
                  <p:embed/>
                </p:oleObj>
              </mc:Choice>
              <mc:Fallback>
                <p:oleObj name="方程式" r:id="rId5" imgW="215892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7" y="3470275"/>
                        <a:ext cx="37131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6678" name="Group 54"/>
          <p:cNvGraphicFramePr>
            <a:graphicFrameLocks noGrp="1"/>
          </p:cNvGraphicFramePr>
          <p:nvPr>
            <p:ph sz="half" idx="4294967295"/>
          </p:nvPr>
        </p:nvGraphicFramePr>
        <p:xfrm>
          <a:off x="990600" y="4267200"/>
          <a:ext cx="6019800" cy="96043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contingency table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Relevant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Not relevant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Retrieved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# of true positives (tp)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# of false positives (</a:t>
                      </a: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fp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Not retrieved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# of false negatives (fn)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# of true negatives (</a:t>
                      </a: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tn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6674" name="Object 5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76312" y="5867400"/>
          <a:ext cx="32908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31" name="方程式" r:id="rId7" imgW="1828800" imgH="419040" progId="Equation.3">
                  <p:embed/>
                </p:oleObj>
              </mc:Choice>
              <mc:Fallback>
                <p:oleObj name="方程式" r:id="rId7" imgW="1828800" imgH="41904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2" y="5867400"/>
                        <a:ext cx="32908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6669" name="Text Box 45"/>
          <p:cNvSpPr txBox="1">
            <a:spLocks noChangeArrowheads="1"/>
          </p:cNvSpPr>
          <p:nvPr/>
        </p:nvSpPr>
        <p:spPr bwMode="auto">
          <a:xfrm>
            <a:off x="5105400" y="2757488"/>
            <a:ext cx="163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/>
              <a:t>= tp / (tp + fp)</a:t>
            </a:r>
          </a:p>
        </p:txBody>
      </p:sp>
      <p:sp>
        <p:nvSpPr>
          <p:cNvPr id="1306670" name="Text Box 46"/>
          <p:cNvSpPr txBox="1">
            <a:spLocks noChangeArrowheads="1"/>
          </p:cNvSpPr>
          <p:nvPr/>
        </p:nvSpPr>
        <p:spPr bwMode="auto">
          <a:xfrm>
            <a:off x="5121275" y="3554413"/>
            <a:ext cx="163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/>
              <a:t>= tp / (tp + fn)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0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0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69" grpId="0"/>
      <p:bldP spid="13066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Unranked Retrieval Sets (2/6)</a:t>
            </a:r>
            <a:endParaRPr lang="zh-TW" altLang="en-US" sz="360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Accuracy is often not an appropriate measure for information retrieval problems.</a:t>
            </a:r>
          </a:p>
          <a:p>
            <a:pPr lvl="1"/>
            <a:r>
              <a:rPr lang="en-US" altLang="zh-TW" sz="1800" dirty="0"/>
              <a:t>In almost all circumstances, </a:t>
            </a:r>
            <a:r>
              <a:rPr lang="en-US" altLang="zh-TW" sz="1800" b="1" dirty="0"/>
              <a:t>the data is extremely skewed </a:t>
            </a:r>
            <a:r>
              <a:rPr lang="en-US" altLang="zh-TW" sz="1800" dirty="0"/>
              <a:t>– normally over 99.9% of the documents are in the not relevant category.</a:t>
            </a:r>
          </a:p>
          <a:p>
            <a:pPr lvl="1"/>
            <a:r>
              <a:rPr lang="en-US" altLang="zh-TW" sz="1800" dirty="0"/>
              <a:t>A system can have a great accuracy even if it labels all the documents as non-relevant.</a:t>
            </a:r>
          </a:p>
          <a:p>
            <a:pPr lvl="1"/>
            <a:endParaRPr lang="en-US" altLang="zh-TW" sz="900" dirty="0"/>
          </a:p>
          <a:p>
            <a:r>
              <a:rPr lang="en-US" altLang="zh-TW" sz="2000" dirty="0"/>
              <a:t>Different circumstances require different retrieval results.</a:t>
            </a:r>
          </a:p>
          <a:p>
            <a:pPr lvl="1"/>
            <a:r>
              <a:rPr lang="en-US" altLang="zh-TW" sz="1800" dirty="0"/>
              <a:t>Web surfers: </a:t>
            </a:r>
            <a:endParaRPr lang="zh-TW" altLang="en-US" sz="1800" dirty="0"/>
          </a:p>
          <a:p>
            <a:pPr lvl="2"/>
            <a:r>
              <a:rPr lang="en-US" altLang="zh-TW" sz="1600" dirty="0"/>
              <a:t>Like every result on the first page to be relevant – high precision.</a:t>
            </a:r>
          </a:p>
          <a:p>
            <a:pPr lvl="2"/>
            <a:r>
              <a:rPr lang="en-US" altLang="zh-TW" sz="1600" dirty="0"/>
              <a:t>Not interested in looking at every relevant document (recall).</a:t>
            </a:r>
          </a:p>
          <a:p>
            <a:pPr lvl="1"/>
            <a:r>
              <a:rPr lang="en-US" altLang="zh-TW" sz="1800" dirty="0"/>
              <a:t>Patent analysts:</a:t>
            </a:r>
          </a:p>
          <a:p>
            <a:pPr lvl="2"/>
            <a:r>
              <a:rPr lang="en-US" altLang="zh-TW" sz="1600" dirty="0"/>
              <a:t>Try to get as high recall as possible.</a:t>
            </a:r>
          </a:p>
          <a:p>
            <a:pPr lvl="2"/>
            <a:r>
              <a:rPr lang="en-US" altLang="zh-TW" sz="1600" dirty="0"/>
              <a:t>Tolerate fairly low precision results in order to get it.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A85A-7A28-4F78-9BE8-A2A9B866D87A}" type="slidenum">
              <a:rPr lang="zh-TW" altLang="en-US"/>
              <a:pPr/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1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1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1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1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Unranked Retrieval Sets (3/6)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Generally, precision and recall trade off against one another.</a:t>
            </a:r>
          </a:p>
          <a:p>
            <a:pPr lvl="1"/>
            <a:r>
              <a:rPr lang="en-US" altLang="zh-TW" dirty="0"/>
              <a:t>Recall is a </a:t>
            </a:r>
            <a:r>
              <a:rPr lang="en-US" altLang="zh-TW" b="1" dirty="0">
                <a:solidFill>
                  <a:srgbClr val="FF0000"/>
                </a:solidFill>
              </a:rPr>
              <a:t>non-decreasing </a:t>
            </a:r>
            <a:r>
              <a:rPr lang="en-US" altLang="zh-TW" dirty="0"/>
              <a:t>function of the number of documents retrieved.</a:t>
            </a:r>
          </a:p>
          <a:p>
            <a:pPr lvl="1"/>
            <a:r>
              <a:rPr lang="en-US" altLang="zh-TW" dirty="0"/>
              <a:t>But precision usually decreases as the number of documents retrieved is increased.</a:t>
            </a:r>
          </a:p>
          <a:p>
            <a:pPr lvl="1"/>
            <a:r>
              <a:rPr lang="en-US" altLang="zh-TW" dirty="0"/>
              <a:t>Extreme case: you can always get a recall of 1 by retrieving all documents for all queries </a:t>
            </a:r>
            <a:r>
              <a:rPr lang="en-US" altLang="zh-TW" sz="1600" dirty="0"/>
              <a:t>(with a very low precision)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BC88-4523-4703-82F1-07D8D6012620}" type="slidenum">
              <a:rPr lang="zh-TW" altLang="en-US"/>
              <a:pPr/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Unranked Retrieval Sets (4/6)</a:t>
            </a:r>
            <a:endParaRPr lang="zh-TW" altLang="en-US" sz="3600"/>
          </a:p>
        </p:txBody>
      </p:sp>
      <p:graphicFrame>
        <p:nvGraphicFramePr>
          <p:cNvPr id="13199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7800" y="5410200"/>
          <a:ext cx="22098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59" name="方程式" r:id="rId3" imgW="1257120" imgH="583920" progId="Equation.3">
                  <p:embed/>
                </p:oleObj>
              </mc:Choice>
              <mc:Fallback>
                <p:oleObj name="方程式" r:id="rId3" imgW="125712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10200"/>
                        <a:ext cx="22098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F32-007D-4BE4-B811-5324254DA78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altLang="zh-TW" dirty="0"/>
              <a:t>How </a:t>
            </a:r>
            <a:r>
              <a:rPr lang="en-US" altLang="zh-TW"/>
              <a:t>to combine </a:t>
            </a:r>
            <a:r>
              <a:rPr lang="en-US" altLang="zh-TW" sz="1800" dirty="0"/>
              <a:t>(or average)</a:t>
            </a:r>
            <a:r>
              <a:rPr lang="en-US" altLang="zh-TW" dirty="0"/>
              <a:t> precision and recall into a single value??</a:t>
            </a:r>
          </a:p>
          <a:p>
            <a:pPr lvl="1"/>
            <a:r>
              <a:rPr lang="en-US" altLang="zh-TW" dirty="0"/>
              <a:t>The simplest method – </a:t>
            </a:r>
            <a:r>
              <a:rPr lang="en-US" altLang="zh-TW" b="1" i="1" dirty="0">
                <a:solidFill>
                  <a:srgbClr val="C00000"/>
                </a:solidFill>
              </a:rPr>
              <a:t>arithmetic mean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If you always label all document as relevant, you will have 100% recall or at least 50% mean value.</a:t>
            </a:r>
          </a:p>
          <a:p>
            <a:pPr lvl="1"/>
            <a:r>
              <a:rPr lang="en-US" altLang="zh-TW" dirty="0"/>
              <a:t>Other alternatives – </a:t>
            </a:r>
            <a:r>
              <a:rPr lang="en-US" altLang="zh-TW" b="1" i="1" dirty="0">
                <a:solidFill>
                  <a:srgbClr val="C00000"/>
                </a:solidFill>
              </a:rPr>
              <a:t>min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i="1" dirty="0">
                <a:solidFill>
                  <a:srgbClr val="C00000"/>
                </a:solidFill>
              </a:rPr>
              <a:t>max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Max: easily overrating.</a:t>
            </a:r>
          </a:p>
          <a:p>
            <a:pPr lvl="2"/>
            <a:r>
              <a:rPr lang="en-US" altLang="zh-TW" dirty="0"/>
              <a:t>Min: sometimes good, a more</a:t>
            </a:r>
            <a:r>
              <a:rPr lang="en-US" altLang="zh-TW" b="1" dirty="0">
                <a:solidFill>
                  <a:srgbClr val="FF0000"/>
                </a:solidFill>
              </a:rPr>
              <a:t> conservative </a:t>
            </a:r>
            <a:r>
              <a:rPr lang="en-US" altLang="zh-TW" dirty="0"/>
              <a:t>approach, but consider one measure only.</a:t>
            </a:r>
          </a:p>
          <a:p>
            <a:pPr lvl="1"/>
            <a:r>
              <a:rPr lang="en-US" altLang="zh-TW" dirty="0"/>
              <a:t>A better solution is the </a:t>
            </a:r>
            <a:r>
              <a:rPr lang="en-US" altLang="zh-TW" b="1" i="1" dirty="0">
                <a:solidFill>
                  <a:srgbClr val="C00000"/>
                </a:solidFill>
              </a:rPr>
              <a:t>weighted harmonic mean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sz="1600" dirty="0"/>
              <a:t>(or </a:t>
            </a:r>
            <a:r>
              <a:rPr lang="en-US" altLang="zh-TW" sz="1600" b="1" i="1" dirty="0">
                <a:solidFill>
                  <a:srgbClr val="C00000"/>
                </a:solidFill>
              </a:rPr>
              <a:t>F measure</a:t>
            </a:r>
            <a:r>
              <a:rPr lang="en-US" altLang="zh-TW" sz="1600" dirty="0"/>
              <a:t>)</a:t>
            </a:r>
            <a:r>
              <a:rPr lang="en-US" altLang="zh-TW" dirty="0"/>
              <a:t>.</a:t>
            </a:r>
          </a:p>
        </p:txBody>
      </p:sp>
      <p:sp>
        <p:nvSpPr>
          <p:cNvPr id="1319942" name="Text Box 6"/>
          <p:cNvSpPr txBox="1">
            <a:spLocks noChangeArrowheads="1"/>
          </p:cNvSpPr>
          <p:nvPr/>
        </p:nvSpPr>
        <p:spPr bwMode="auto">
          <a:xfrm>
            <a:off x="3873500" y="5715000"/>
            <a:ext cx="5194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where </a:t>
            </a:r>
            <a:r>
              <a:rPr lang="el-GR" altLang="zh-TW">
                <a:cs typeface="Times New Roman" pitchFamily="18" charset="0"/>
              </a:rPr>
              <a:t>α</a:t>
            </a:r>
            <a:r>
              <a:rPr lang="en-US" altLang="zh-TW"/>
              <a:t> in [0, 1], representing the weights of </a:t>
            </a:r>
            <a:r>
              <a:rPr lang="en-US" altLang="zh-TW" i="1"/>
              <a:t>P</a:t>
            </a:r>
            <a:r>
              <a:rPr lang="en-US" altLang="zh-TW"/>
              <a:t> and </a:t>
            </a:r>
            <a:r>
              <a:rPr lang="en-US" altLang="zh-TW" i="1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1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1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1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1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1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Unranked Retrieval Sets (5/6)</a:t>
            </a:r>
            <a:endParaRPr lang="zh-TW" altLang="en-US" sz="3600"/>
          </a:p>
        </p:txBody>
      </p:sp>
      <p:graphicFrame>
        <p:nvGraphicFramePr>
          <p:cNvPr id="1324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66800" y="2827338"/>
          <a:ext cx="16764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55" name="方程式" r:id="rId3" imgW="698400" imgH="393480" progId="Equation.3">
                  <p:embed/>
                </p:oleObj>
              </mc:Choice>
              <mc:Fallback>
                <p:oleObj name="方程式" r:id="rId3" imgW="6984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27338"/>
                        <a:ext cx="16764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2182-0C2D-4A80-B6A9-B30D8BADE706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altLang="zh-TW" dirty="0"/>
              <a:t>When </a:t>
            </a:r>
            <a:r>
              <a:rPr lang="el-GR" altLang="zh-TW" dirty="0">
                <a:cs typeface="Arial" charset="0"/>
              </a:rPr>
              <a:t>α</a:t>
            </a:r>
            <a:r>
              <a:rPr lang="en-US" altLang="zh-TW" dirty="0"/>
              <a:t>=1/2, we have balanced precision and recall, and the F measure is called </a:t>
            </a:r>
            <a:r>
              <a:rPr lang="en-US" altLang="zh-TW" b="1" i="1" dirty="0">
                <a:solidFill>
                  <a:srgbClr val="C00000"/>
                </a:solidFill>
              </a:rPr>
              <a:t>F</a:t>
            </a:r>
            <a:r>
              <a:rPr lang="en-US" altLang="zh-TW" b="1" i="1" baseline="-25000" dirty="0">
                <a:solidFill>
                  <a:srgbClr val="C00000"/>
                </a:solidFill>
              </a:rPr>
              <a:t>1</a:t>
            </a:r>
            <a:r>
              <a:rPr lang="en-US" altLang="zh-TW" dirty="0"/>
              <a:t> written as: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000" dirty="0"/>
          </a:p>
          <a:p>
            <a:r>
              <a:rPr lang="en-US" altLang="zh-TW" dirty="0"/>
              <a:t>Recall, precision, and the F measure are inherently measures between 0 and 1.</a:t>
            </a:r>
          </a:p>
          <a:p>
            <a:pPr lvl="1"/>
            <a:r>
              <a:rPr lang="en-US" altLang="zh-TW" dirty="0"/>
              <a:t>Of can be written as percentages.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Unranked Retrieval Sets (6/6)</a:t>
            </a:r>
            <a:endParaRPr lang="zh-TW" altLang="en-US" sz="360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548758"/>
              </p:ext>
            </p:extLst>
          </p:nvPr>
        </p:nvGraphicFramePr>
        <p:xfrm>
          <a:off x="2133600" y="1905000"/>
          <a:ext cx="5241925" cy="345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91B-6468-4871-AEFA-96EBAB2E8862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328134" name="Text Box 6"/>
          <p:cNvSpPr txBox="1">
            <a:spLocks noChangeArrowheads="1"/>
          </p:cNvSpPr>
          <p:nvPr/>
        </p:nvSpPr>
        <p:spPr bwMode="auto">
          <a:xfrm>
            <a:off x="1066800" y="5486400"/>
            <a:ext cx="74558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The F measure is often quite close to the minimum of the two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</a:t>
            </a:r>
            <a:r>
              <a:rPr lang="en-US" altLang="zh-TW" sz="3600" b="1">
                <a:solidFill>
                  <a:srgbClr val="FF0000"/>
                </a:solidFill>
              </a:rPr>
              <a:t>Ranked</a:t>
            </a:r>
            <a:r>
              <a:rPr lang="en-US" altLang="zh-TW" sz="3600"/>
              <a:t> Retrieval Results (1/10)</a:t>
            </a:r>
            <a:endParaRPr lang="zh-TW" altLang="en-US" sz="360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029200" y="3505200"/>
          <a:ext cx="4038600" cy="278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1AF-E459-47E9-95AD-0AB20BA9449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altLang="zh-TW" sz="2000" dirty="0"/>
              <a:t>Previous evaluation measures are </a:t>
            </a:r>
            <a:r>
              <a:rPr lang="en-US" altLang="zh-TW" sz="2000" b="1" dirty="0">
                <a:solidFill>
                  <a:srgbClr val="FF0000"/>
                </a:solidFill>
              </a:rPr>
              <a:t>set-based</a:t>
            </a:r>
            <a:r>
              <a:rPr lang="en-US" altLang="zh-TW" sz="2000" dirty="0"/>
              <a:t>.</a:t>
            </a:r>
          </a:p>
          <a:p>
            <a:endParaRPr lang="en-US" altLang="zh-TW" sz="900" dirty="0"/>
          </a:p>
          <a:p>
            <a:r>
              <a:rPr lang="en-US" altLang="zh-TW" sz="2000" dirty="0"/>
              <a:t>We can extend the measures on the </a:t>
            </a:r>
            <a:r>
              <a:rPr lang="en-US" altLang="zh-TW" sz="2000" b="1" dirty="0">
                <a:solidFill>
                  <a:srgbClr val="FF0000"/>
                </a:solidFill>
              </a:rPr>
              <a:t>ranked</a:t>
            </a:r>
            <a:r>
              <a:rPr lang="en-US" altLang="zh-TW" sz="2000" dirty="0"/>
              <a:t> retrieval results.</a:t>
            </a:r>
          </a:p>
          <a:p>
            <a:pPr lvl="1"/>
            <a:r>
              <a:rPr lang="en-US" altLang="zh-TW" sz="1800" dirty="0"/>
              <a:t>Set of retrieved documents are naturally given by the </a:t>
            </a:r>
            <a:r>
              <a:rPr lang="en-US" altLang="zh-TW" sz="1800" b="1" dirty="0">
                <a:solidFill>
                  <a:srgbClr val="FF0000"/>
                </a:solidFill>
              </a:rPr>
              <a:t>top </a:t>
            </a:r>
            <a:r>
              <a:rPr lang="en-US" altLang="zh-TW" sz="1800" b="1" i="1" dirty="0">
                <a:solidFill>
                  <a:srgbClr val="FF0000"/>
                </a:solidFill>
              </a:rPr>
              <a:t>k</a:t>
            </a:r>
            <a:r>
              <a:rPr lang="en-US" altLang="zh-TW" sz="1800" dirty="0"/>
              <a:t> retrieved documents.</a:t>
            </a:r>
          </a:p>
          <a:p>
            <a:pPr lvl="1"/>
            <a:endParaRPr lang="en-US" altLang="zh-TW" sz="10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Precision-recall curve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Often have a saw-tooth shape.</a:t>
            </a:r>
          </a:p>
          <a:p>
            <a:pPr lvl="1"/>
            <a:r>
              <a:rPr lang="en-US" altLang="zh-TW" sz="1800" dirty="0"/>
              <a:t>If the (</a:t>
            </a:r>
            <a:r>
              <a:rPr lang="en-US" altLang="zh-TW" sz="1800" i="1" dirty="0"/>
              <a:t>k</a:t>
            </a:r>
            <a:r>
              <a:rPr lang="en-US" altLang="zh-TW" sz="1800" dirty="0"/>
              <a:t>+1)</a:t>
            </a:r>
            <a:r>
              <a:rPr lang="en-US" altLang="zh-TW" sz="1800" baseline="30000" dirty="0" err="1"/>
              <a:t>th</a:t>
            </a:r>
            <a:r>
              <a:rPr lang="en-US" altLang="zh-TW" sz="1800" dirty="0"/>
              <a:t> document retrieved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is non relevant – the same recall,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but precision </a:t>
            </a:r>
            <a:r>
              <a:rPr lang="en-US" altLang="zh-TW" sz="1800" u="sng" dirty="0"/>
              <a:t>dropped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dirty="0"/>
              <a:t>If relevant, both precision and recall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u="sng" dirty="0"/>
              <a:t>increase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Preface</a:t>
            </a:r>
          </a:p>
        </p:txBody>
      </p:sp>
      <p:sp>
        <p:nvSpPr>
          <p:cNvPr id="12605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How do we know which IR techniques are effective?</a:t>
            </a:r>
          </a:p>
          <a:p>
            <a:pPr lvl="1"/>
            <a:r>
              <a:rPr lang="en-US" altLang="zh-TW"/>
              <a:t>Should we use stop lists?</a:t>
            </a:r>
          </a:p>
          <a:p>
            <a:pPr lvl="1"/>
            <a:r>
              <a:rPr lang="en-US" altLang="zh-TW"/>
              <a:t>Should we stem?</a:t>
            </a:r>
          </a:p>
          <a:p>
            <a:pPr lvl="1"/>
            <a:r>
              <a:rPr lang="en-US" altLang="zh-TW"/>
              <a:t>Should we use inverse document frequency weighting?</a:t>
            </a:r>
          </a:p>
          <a:p>
            <a:pPr lvl="1"/>
            <a:endParaRPr lang="en-US" altLang="zh-TW" sz="1000"/>
          </a:p>
          <a:p>
            <a:r>
              <a:rPr lang="en-US" altLang="zh-TW"/>
              <a:t>Information retrieval is a highly </a:t>
            </a:r>
            <a:r>
              <a:rPr lang="en-US" altLang="zh-TW" b="1">
                <a:solidFill>
                  <a:srgbClr val="FF0000"/>
                </a:solidFill>
              </a:rPr>
              <a:t>empirical discipline</a:t>
            </a:r>
            <a:r>
              <a:rPr lang="en-US" altLang="zh-TW"/>
              <a:t>.</a:t>
            </a:r>
          </a:p>
          <a:p>
            <a:pPr lvl="1"/>
            <a:r>
              <a:rPr lang="en-US" altLang="zh-TW" b="1" u="sng"/>
              <a:t>Careful and</a:t>
            </a:r>
            <a:r>
              <a:rPr lang="en-US" altLang="zh-TW" u="sng"/>
              <a:t> </a:t>
            </a:r>
            <a:r>
              <a:rPr lang="en-US" altLang="zh-TW" b="1" u="sng"/>
              <a:t>thorough evaluation</a:t>
            </a:r>
            <a:r>
              <a:rPr lang="en-US" altLang="zh-TW"/>
              <a:t> is required to demonstrate the superior performance of novel techniques.</a:t>
            </a:r>
          </a:p>
          <a:p>
            <a:pPr lvl="1"/>
            <a:endParaRPr lang="en-US" altLang="zh-TW" sz="1000"/>
          </a:p>
          <a:p>
            <a:r>
              <a:rPr lang="en-US" altLang="zh-TW"/>
              <a:t>In this chapter, we talk about …</a:t>
            </a:r>
          </a:p>
          <a:p>
            <a:pPr lvl="1"/>
            <a:r>
              <a:rPr lang="en-US" altLang="zh-TW"/>
              <a:t>Official test collections </a:t>
            </a:r>
            <a:r>
              <a:rPr lang="en-US" altLang="zh-TW" sz="1600"/>
              <a:t>(very important to convince audiences)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Formal evaluation metrics and procedures.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1B25-F734-4D55-900A-C6E8C68EC46A}" type="slidenum">
              <a:rPr lang="zh-TW" altLang="en-US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6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60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60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60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(2/10)</a:t>
            </a:r>
            <a:endParaRPr lang="zh-TW" altLang="en-US" sz="3600"/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000" dirty="0"/>
              <a:t>It is often useful to remove these jiggles by using the following interpolated precision.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graphicFrame>
        <p:nvGraphicFramePr>
          <p:cNvPr id="133325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3352800"/>
          <a:ext cx="3505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73" name="方程式" r:id="rId3" imgW="1473120" imgH="241200" progId="Equation.3">
                  <p:embed/>
                </p:oleObj>
              </mc:Choice>
              <mc:Fallback>
                <p:oleObj name="方程式" r:id="rId3" imgW="14731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35052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24400" y="3962400"/>
          <a:ext cx="381000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C71E-F7F6-42BD-B604-2A1278570168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333256" name="Text Box 8"/>
          <p:cNvSpPr txBox="1">
            <a:spLocks noChangeArrowheads="1"/>
          </p:cNvSpPr>
          <p:nvPr/>
        </p:nvSpPr>
        <p:spPr bwMode="auto">
          <a:xfrm>
            <a:off x="1143000" y="4191000"/>
            <a:ext cx="290335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The interpolated precision </a:t>
            </a:r>
          </a:p>
          <a:p>
            <a:r>
              <a:rPr lang="en-US" altLang="zh-TW" dirty="0">
                <a:latin typeface="+mn-lt"/>
              </a:rPr>
              <a:t>at a certain recall level </a:t>
            </a:r>
            <a:r>
              <a:rPr lang="en-US" altLang="zh-TW" i="1" dirty="0">
                <a:latin typeface="+mn-lt"/>
              </a:rPr>
              <a:t>r</a:t>
            </a:r>
          </a:p>
        </p:txBody>
      </p:sp>
      <p:sp>
        <p:nvSpPr>
          <p:cNvPr id="1333257" name="Line 9"/>
          <p:cNvSpPr>
            <a:spLocks noChangeShapeType="1"/>
          </p:cNvSpPr>
          <p:nvPr/>
        </p:nvSpPr>
        <p:spPr bwMode="auto">
          <a:xfrm flipH="1" flipV="1">
            <a:off x="1752600" y="3886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333260" name="Picture 12"/>
          <p:cNvPicPr>
            <a:picLocks noChangeAspect="1" noChangeArrowheads="1"/>
          </p:cNvPicPr>
          <p:nvPr/>
        </p:nvPicPr>
        <p:blipFill>
          <a:blip r:embed="rId6" cstate="print"/>
          <a:srcRect l="6250" t="21051" r="8928" b="22232"/>
          <a:stretch>
            <a:fillRect/>
          </a:stretch>
        </p:blipFill>
        <p:spPr bwMode="auto">
          <a:xfrm>
            <a:off x="4800600" y="2057400"/>
            <a:ext cx="3886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3261" name="Text Box 13"/>
          <p:cNvSpPr txBox="1">
            <a:spLocks noChangeArrowheads="1"/>
          </p:cNvSpPr>
          <p:nvPr/>
        </p:nvSpPr>
        <p:spPr bwMode="auto">
          <a:xfrm>
            <a:off x="228600" y="5562600"/>
            <a:ext cx="48061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+mn-lt"/>
              </a:rPr>
              <a:t>We usually look at a few more documents to </a:t>
            </a:r>
          </a:p>
          <a:p>
            <a:r>
              <a:rPr lang="en-US" altLang="zh-TW" sz="1600" dirty="0">
                <a:latin typeface="+mn-lt"/>
              </a:rPr>
              <a:t>increase the percentage of the relevant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3332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(3/10)</a:t>
            </a:r>
            <a:endParaRPr lang="zh-TW" altLang="en-US" sz="3600"/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/>
              <a:t>The precision-recall curve is often very informative, but it is more desirable to plot this information down to a few numbers.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Or a single number.</a:t>
            </a:r>
          </a:p>
          <a:p>
            <a:pPr>
              <a:lnSpc>
                <a:spcPct val="90000"/>
              </a:lnSpc>
            </a:pPr>
            <a:endParaRPr lang="en-US" altLang="zh-TW" sz="800" dirty="0"/>
          </a:p>
          <a:p>
            <a:pPr>
              <a:lnSpc>
                <a:spcPct val="90000"/>
              </a:lnSpc>
            </a:pPr>
            <a:r>
              <a:rPr lang="en-US" altLang="zh-TW" sz="1800" b="1" i="1" dirty="0">
                <a:solidFill>
                  <a:srgbClr val="C00000"/>
                </a:solidFill>
              </a:rPr>
              <a:t>11-point interpolated average precision</a:t>
            </a:r>
            <a:r>
              <a:rPr lang="en-US" altLang="zh-TW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The interpolated precision is measured at the 11 recall levels of 0.0, 0.1, 0.2, …, 1.0.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For each recall level, we calculate the </a:t>
            </a:r>
            <a:r>
              <a:rPr lang="en-US" altLang="zh-TW" sz="1600" b="1" dirty="0"/>
              <a:t>arithmetic mean</a:t>
            </a:r>
            <a:r>
              <a:rPr lang="en-US" altLang="zh-TW" sz="1600" dirty="0"/>
              <a:t> of the interpolated precision at that recall level.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38688" y="2351088"/>
          <a:ext cx="3857625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BA8A-DE56-4C02-A009-FA4FC63DE366}" type="slidenum">
              <a:rPr lang="zh-TW" altLang="en-US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(4/10)</a:t>
            </a:r>
            <a:endParaRPr lang="zh-TW" altLang="en-US" sz="3600"/>
          </a:p>
        </p:txBody>
      </p:sp>
      <p:graphicFrame>
        <p:nvGraphicFramePr>
          <p:cNvPr id="134861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450975" y="5638800"/>
          <a:ext cx="34226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37" name="方程式" r:id="rId3" imgW="1460160" imgH="253800" progId="Equation.3">
                  <p:embed/>
                </p:oleObj>
              </mc:Choice>
              <mc:Fallback>
                <p:oleObj name="方程式" r:id="rId3" imgW="146016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638800"/>
                        <a:ext cx="342265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E727-B3F4-48F0-81F9-02FF398348AC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altLang="zh-TW" sz="2000" dirty="0"/>
              <a:t>Example of 11-point interpolated precision:</a:t>
            </a:r>
          </a:p>
          <a:p>
            <a:pPr lvl="1"/>
            <a:r>
              <a:rPr lang="en-US" altLang="zh-TW" sz="1800" dirty="0"/>
              <a:t>Assume that the set of relevant document for the query </a:t>
            </a:r>
            <a:r>
              <a:rPr lang="en-US" altLang="zh-TW" sz="1800" i="1" dirty="0"/>
              <a:t>q</a:t>
            </a:r>
            <a:r>
              <a:rPr lang="en-US" altLang="zh-TW" sz="1800" dirty="0"/>
              <a:t> is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{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3</a:t>
            </a:r>
            <a:r>
              <a:rPr lang="en-US" altLang="zh-TW" sz="1800" dirty="0"/>
              <a:t>, 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56</a:t>
            </a:r>
            <a:r>
              <a:rPr lang="en-US" altLang="zh-TW" sz="1800" dirty="0"/>
              <a:t>, 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129</a:t>
            </a:r>
            <a:r>
              <a:rPr lang="en-US" altLang="zh-TW" sz="1800" dirty="0"/>
              <a:t>}.</a:t>
            </a:r>
          </a:p>
          <a:p>
            <a:pPr lvl="1"/>
            <a:r>
              <a:rPr lang="en-US" altLang="zh-TW" sz="1800" dirty="0"/>
              <a:t>Ranking for query q: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</a:t>
            </a:r>
            <a:r>
              <a:rPr lang="en-US" altLang="zh-TW" sz="1800" baseline="30000" dirty="0"/>
              <a:t>1.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123</a:t>
            </a:r>
            <a:r>
              <a:rPr lang="en-US" altLang="zh-TW" sz="1800" dirty="0"/>
              <a:t>, </a:t>
            </a:r>
            <a:r>
              <a:rPr lang="en-US" altLang="zh-TW" sz="1800" baseline="30000" dirty="0"/>
              <a:t>2.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84</a:t>
            </a:r>
            <a:r>
              <a:rPr lang="en-US" altLang="zh-TW" sz="1800" dirty="0"/>
              <a:t>, </a:t>
            </a:r>
            <a:r>
              <a:rPr lang="en-US" altLang="zh-TW" sz="1800" b="1" baseline="30000" dirty="0">
                <a:solidFill>
                  <a:srgbClr val="FF0000"/>
                </a:solidFill>
              </a:rPr>
              <a:t>3.</a:t>
            </a:r>
            <a:r>
              <a:rPr lang="en-US" altLang="zh-TW" sz="1800" b="1" i="1" dirty="0">
                <a:solidFill>
                  <a:srgbClr val="FF0000"/>
                </a:solidFill>
              </a:rPr>
              <a:t>d</a:t>
            </a:r>
            <a:r>
              <a:rPr lang="en-US" altLang="zh-TW" sz="1800" b="1" i="1" baseline="-25000" dirty="0">
                <a:solidFill>
                  <a:srgbClr val="FF0000"/>
                </a:solidFill>
              </a:rPr>
              <a:t>56</a:t>
            </a:r>
            <a:r>
              <a:rPr lang="en-US" altLang="zh-TW" sz="1800" b="1" dirty="0">
                <a:solidFill>
                  <a:srgbClr val="FF0000"/>
                </a:solidFill>
              </a:rPr>
              <a:t>*</a:t>
            </a:r>
            <a:r>
              <a:rPr lang="en-US" altLang="zh-TW" sz="1800" dirty="0"/>
              <a:t>, </a:t>
            </a:r>
            <a:r>
              <a:rPr lang="en-US" altLang="zh-TW" sz="1800" baseline="30000" dirty="0"/>
              <a:t>4.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6</a:t>
            </a:r>
            <a:r>
              <a:rPr lang="en-US" altLang="zh-TW" sz="1800" dirty="0"/>
              <a:t>, </a:t>
            </a:r>
            <a:r>
              <a:rPr lang="en-US" altLang="zh-TW" sz="1800" baseline="30000" dirty="0"/>
              <a:t>5.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8</a:t>
            </a:r>
            <a:r>
              <a:rPr lang="en-US" altLang="zh-TW" sz="1800" dirty="0"/>
              <a:t>, </a:t>
            </a:r>
            <a:r>
              <a:rPr lang="en-US" altLang="zh-TW" sz="1800" baseline="30000" dirty="0"/>
              <a:t>6.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9</a:t>
            </a:r>
            <a:r>
              <a:rPr lang="en-US" altLang="zh-TW" sz="1800" dirty="0"/>
              <a:t>, </a:t>
            </a:r>
            <a:r>
              <a:rPr lang="en-US" altLang="zh-TW" sz="1800" baseline="30000" dirty="0"/>
              <a:t>7.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511</a:t>
            </a:r>
            <a:r>
              <a:rPr lang="en-US" altLang="zh-TW" sz="1800" dirty="0"/>
              <a:t>, </a:t>
            </a:r>
            <a:r>
              <a:rPr lang="en-US" altLang="zh-TW" sz="1800" b="1" baseline="30000" dirty="0">
                <a:solidFill>
                  <a:srgbClr val="FF0000"/>
                </a:solidFill>
              </a:rPr>
              <a:t>8.</a:t>
            </a:r>
            <a:r>
              <a:rPr lang="en-US" altLang="zh-TW" sz="1800" b="1" i="1" dirty="0">
                <a:solidFill>
                  <a:srgbClr val="FF0000"/>
                </a:solidFill>
              </a:rPr>
              <a:t>d</a:t>
            </a:r>
            <a:r>
              <a:rPr lang="en-US" altLang="zh-TW" sz="1800" b="1" i="1" baseline="-25000" dirty="0">
                <a:solidFill>
                  <a:srgbClr val="FF0000"/>
                </a:solidFill>
              </a:rPr>
              <a:t>129</a:t>
            </a:r>
            <a:r>
              <a:rPr lang="en-US" altLang="zh-TW" sz="1800" b="1" dirty="0">
                <a:solidFill>
                  <a:srgbClr val="FF0000"/>
                </a:solidFill>
              </a:rPr>
              <a:t>*</a:t>
            </a:r>
            <a:r>
              <a:rPr lang="en-US" altLang="zh-TW" sz="1800" dirty="0"/>
              <a:t>, … </a:t>
            </a:r>
            <a:r>
              <a:rPr lang="en-US" altLang="zh-TW" sz="1800" b="1" baseline="30000" dirty="0">
                <a:solidFill>
                  <a:srgbClr val="FF0000"/>
                </a:solidFill>
              </a:rPr>
              <a:t>15.</a:t>
            </a:r>
            <a:r>
              <a:rPr lang="en-US" altLang="zh-TW" sz="1800" b="1" i="1" dirty="0">
                <a:solidFill>
                  <a:srgbClr val="FF0000"/>
                </a:solidFill>
              </a:rPr>
              <a:t>d</a:t>
            </a:r>
            <a:r>
              <a:rPr lang="en-US" altLang="zh-TW" sz="1800" b="1" i="1" baseline="-25000" dirty="0">
                <a:solidFill>
                  <a:srgbClr val="FF0000"/>
                </a:solidFill>
              </a:rPr>
              <a:t>3</a:t>
            </a:r>
            <a:r>
              <a:rPr lang="en-US" altLang="zh-TW" sz="1800" b="1" dirty="0">
                <a:solidFill>
                  <a:srgbClr val="FF0000"/>
                </a:solidFill>
              </a:rPr>
              <a:t>*</a:t>
            </a:r>
            <a:r>
              <a:rPr lang="en-US" altLang="zh-TW" sz="18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Let </a:t>
            </a:r>
            <a:r>
              <a:rPr lang="en-US" altLang="zh-TW" sz="1800" i="1" dirty="0" err="1"/>
              <a:t>r</a:t>
            </a:r>
            <a:r>
              <a:rPr lang="en-US" altLang="zh-TW" sz="1800" i="1" baseline="-25000" dirty="0" err="1"/>
              <a:t>j</a:t>
            </a:r>
            <a:r>
              <a:rPr lang="en-US" altLang="zh-TW" sz="1800" dirty="0"/>
              <a:t>, </a:t>
            </a:r>
            <a:r>
              <a:rPr lang="en-US" altLang="zh-TW" sz="1800" i="1" dirty="0"/>
              <a:t>j</a:t>
            </a:r>
            <a:r>
              <a:rPr lang="en-US" altLang="zh-TW" sz="1800" dirty="0"/>
              <a:t> in {0, 1, 2, …, 10} be a reference to the </a:t>
            </a:r>
            <a:r>
              <a:rPr lang="en-US" altLang="zh-TW" sz="1800" i="1" dirty="0"/>
              <a:t>j</a:t>
            </a:r>
            <a:r>
              <a:rPr lang="en-US" altLang="zh-TW" sz="1800" dirty="0"/>
              <a:t>-</a:t>
            </a:r>
            <a:r>
              <a:rPr lang="en-US" altLang="zh-TW" sz="1800" dirty="0" err="1"/>
              <a:t>th</a:t>
            </a:r>
            <a:r>
              <a:rPr lang="en-US" altLang="zh-TW" sz="1800" dirty="0"/>
              <a:t> standard recall level </a:t>
            </a:r>
            <a:r>
              <a:rPr lang="en-US" altLang="zh-TW" sz="1400" dirty="0"/>
              <a:t>(i.e., </a:t>
            </a:r>
            <a:r>
              <a:rPr lang="en-US" altLang="zh-TW" sz="1400" i="1" dirty="0"/>
              <a:t>r</a:t>
            </a:r>
            <a:r>
              <a:rPr lang="en-US" altLang="zh-TW" sz="1400" i="1" baseline="-25000" dirty="0"/>
              <a:t>5</a:t>
            </a:r>
            <a:r>
              <a:rPr lang="en-US" altLang="zh-TW" sz="1400" dirty="0"/>
              <a:t> </a:t>
            </a:r>
            <a:r>
              <a:rPr lang="en-US" altLang="zh-TW" sz="1400" dirty="0">
                <a:sym typeface="Wingdings" pitchFamily="2" charset="2"/>
              </a:rPr>
              <a:t> recall level 50%)</a:t>
            </a:r>
            <a:r>
              <a:rPr lang="en-US" altLang="zh-TW" sz="1800" dirty="0">
                <a:sym typeface="Wingdings" pitchFamily="2" charset="2"/>
              </a:rPr>
              <a:t>, Then, </a:t>
            </a:r>
            <a:endParaRPr lang="en-US" altLang="zh-TW" sz="1800" dirty="0"/>
          </a:p>
        </p:txBody>
      </p:sp>
      <p:sp>
        <p:nvSpPr>
          <p:cNvPr id="1348612" name="Text Box 4"/>
          <p:cNvSpPr txBox="1">
            <a:spLocks noChangeArrowheads="1"/>
          </p:cNvSpPr>
          <p:nvPr/>
        </p:nvSpPr>
        <p:spPr bwMode="auto">
          <a:xfrm>
            <a:off x="2235200" y="3971925"/>
            <a:ext cx="152958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+mn-lt"/>
              </a:rPr>
              <a:t>recall: 33%, </a:t>
            </a:r>
          </a:p>
          <a:p>
            <a:r>
              <a:rPr lang="en-US" altLang="zh-TW" sz="1600" dirty="0">
                <a:latin typeface="+mn-lt"/>
              </a:rPr>
              <a:t>precision: 33%</a:t>
            </a:r>
          </a:p>
        </p:txBody>
      </p:sp>
      <p:sp>
        <p:nvSpPr>
          <p:cNvPr id="1348613" name="Line 5"/>
          <p:cNvSpPr>
            <a:spLocks noChangeShapeType="1"/>
          </p:cNvSpPr>
          <p:nvPr/>
        </p:nvSpPr>
        <p:spPr bwMode="auto">
          <a:xfrm flipV="1">
            <a:off x="2819400" y="355282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8614" name="Text Box 6"/>
          <p:cNvSpPr txBox="1">
            <a:spLocks noChangeArrowheads="1"/>
          </p:cNvSpPr>
          <p:nvPr/>
        </p:nvSpPr>
        <p:spPr bwMode="auto">
          <a:xfrm>
            <a:off x="4699000" y="3981450"/>
            <a:ext cx="152958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>
                <a:latin typeface="+mn-lt"/>
              </a:rPr>
              <a:t>recall: 66%, </a:t>
            </a:r>
          </a:p>
          <a:p>
            <a:r>
              <a:rPr lang="en-US" altLang="zh-TW" sz="1600">
                <a:latin typeface="+mn-lt"/>
              </a:rPr>
              <a:t>precision: 25%</a:t>
            </a:r>
          </a:p>
        </p:txBody>
      </p:sp>
      <p:sp>
        <p:nvSpPr>
          <p:cNvPr id="1348615" name="Line 7"/>
          <p:cNvSpPr>
            <a:spLocks noChangeShapeType="1"/>
          </p:cNvSpPr>
          <p:nvPr/>
        </p:nvSpPr>
        <p:spPr bwMode="auto">
          <a:xfrm flipV="1">
            <a:off x="5435600" y="355282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8616" name="Text Box 8"/>
          <p:cNvSpPr txBox="1">
            <a:spLocks noChangeArrowheads="1"/>
          </p:cNvSpPr>
          <p:nvPr/>
        </p:nvSpPr>
        <p:spPr bwMode="auto">
          <a:xfrm>
            <a:off x="6731000" y="3978275"/>
            <a:ext cx="152958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>
                <a:latin typeface="+mn-lt"/>
              </a:rPr>
              <a:t>recall: 100%, </a:t>
            </a:r>
          </a:p>
          <a:p>
            <a:r>
              <a:rPr lang="en-US" altLang="zh-TW" sz="1600">
                <a:latin typeface="+mn-lt"/>
              </a:rPr>
              <a:t>precision: 20%</a:t>
            </a:r>
          </a:p>
        </p:txBody>
      </p:sp>
      <p:sp>
        <p:nvSpPr>
          <p:cNvPr id="1348617" name="Line 9"/>
          <p:cNvSpPr>
            <a:spLocks noChangeShapeType="1"/>
          </p:cNvSpPr>
          <p:nvPr/>
        </p:nvSpPr>
        <p:spPr bwMode="auto">
          <a:xfrm flipH="1" flipV="1">
            <a:off x="6807200" y="3552825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8620" name="Text Box 12"/>
          <p:cNvSpPr txBox="1">
            <a:spLocks noChangeArrowheads="1"/>
          </p:cNvSpPr>
          <p:nvPr/>
        </p:nvSpPr>
        <p:spPr bwMode="auto">
          <a:xfrm>
            <a:off x="722313" y="6324600"/>
            <a:ext cx="7735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i="1" dirty="0">
                <a:solidFill>
                  <a:srgbClr val="777777"/>
                </a:solidFill>
              </a:rPr>
              <a:t>Reference: Ricardo </a:t>
            </a:r>
            <a:r>
              <a:rPr lang="en-US" altLang="zh-TW" sz="1600" i="1" dirty="0" err="1">
                <a:solidFill>
                  <a:srgbClr val="777777"/>
                </a:solidFill>
              </a:rPr>
              <a:t>Baeza</a:t>
            </a:r>
            <a:r>
              <a:rPr lang="en-US" altLang="zh-TW" sz="1600" i="1" dirty="0">
                <a:solidFill>
                  <a:srgbClr val="777777"/>
                </a:solidFill>
              </a:rPr>
              <a:t>-Yates and </a:t>
            </a:r>
            <a:r>
              <a:rPr lang="en-US" altLang="zh-TW" sz="1600" i="1" dirty="0" err="1">
                <a:solidFill>
                  <a:srgbClr val="777777"/>
                </a:solidFill>
              </a:rPr>
              <a:t>Berthier</a:t>
            </a:r>
            <a:r>
              <a:rPr lang="en-US" altLang="zh-TW" sz="1600" i="1" dirty="0">
                <a:solidFill>
                  <a:srgbClr val="777777"/>
                </a:solidFill>
              </a:rPr>
              <a:t> </a:t>
            </a:r>
            <a:r>
              <a:rPr lang="en-US" altLang="zh-TW" sz="1600" i="1" dirty="0" err="1">
                <a:solidFill>
                  <a:srgbClr val="777777"/>
                </a:solidFill>
              </a:rPr>
              <a:t>Ribeiro-Neto</a:t>
            </a:r>
            <a:r>
              <a:rPr lang="en-US" altLang="zh-TW" sz="1600" i="1" dirty="0">
                <a:solidFill>
                  <a:srgbClr val="777777"/>
                </a:solidFill>
              </a:rPr>
              <a:t>, </a:t>
            </a:r>
            <a:r>
              <a:rPr lang="en-US" altLang="zh-TW" sz="1600" i="1" dirty="0">
                <a:solidFill>
                  <a:srgbClr val="777777"/>
                </a:solidFill>
                <a:latin typeface="Arial"/>
              </a:rPr>
              <a:t>“</a:t>
            </a:r>
            <a:r>
              <a:rPr lang="en-US" altLang="zh-TW" sz="1600" i="1" dirty="0">
                <a:solidFill>
                  <a:srgbClr val="777777"/>
                </a:solidFill>
              </a:rPr>
              <a:t>Modern Information Retrieval</a:t>
            </a:r>
            <a:r>
              <a:rPr lang="en-US" altLang="zh-TW" sz="1600" i="1" dirty="0">
                <a:solidFill>
                  <a:srgbClr val="777777"/>
                </a:solidFill>
                <a:latin typeface="Arial"/>
              </a:rPr>
              <a:t>”</a:t>
            </a:r>
            <a:endParaRPr lang="en-US" altLang="zh-TW" sz="1600" i="1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4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4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2" grpId="0" animBg="1"/>
      <p:bldP spid="1348613" grpId="0" animBg="1"/>
      <p:bldP spid="1348614" grpId="0" animBg="1"/>
      <p:bldP spid="1348615" grpId="0" animBg="1"/>
      <p:bldP spid="1348616" grpId="0" animBg="1"/>
      <p:bldP spid="1348617" grpId="0" animBg="1"/>
      <p:bldP spid="13486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(5/10)</a:t>
            </a:r>
            <a:endParaRPr lang="zh-TW" altLang="en-US" sz="360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Starting from right to left.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P(</a:t>
            </a:r>
            <a:r>
              <a:rPr lang="en-US" altLang="zh-TW" b="1" i="1" dirty="0">
                <a:solidFill>
                  <a:srgbClr val="FF0000"/>
                </a:solidFill>
              </a:rPr>
              <a:t>r</a:t>
            </a:r>
            <a:r>
              <a:rPr lang="en-US" altLang="zh-TW" b="1" i="1" baseline="-25000" dirty="0">
                <a:solidFill>
                  <a:srgbClr val="FF0000"/>
                </a:solidFill>
              </a:rPr>
              <a:t>10</a:t>
            </a:r>
            <a:r>
              <a:rPr lang="en-US" altLang="zh-TW" b="1" dirty="0">
                <a:solidFill>
                  <a:srgbClr val="FF0000"/>
                </a:solidFill>
              </a:rPr>
              <a:t>) = 20%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P(</a:t>
            </a:r>
            <a:r>
              <a:rPr lang="en-US" altLang="zh-TW" i="1" dirty="0"/>
              <a:t>r</a:t>
            </a:r>
            <a:r>
              <a:rPr lang="en-US" altLang="zh-TW" i="1" baseline="-25000" dirty="0"/>
              <a:t>9</a:t>
            </a:r>
            <a:r>
              <a:rPr lang="en-US" altLang="zh-TW" dirty="0"/>
              <a:t>) = 20%.</a:t>
            </a:r>
          </a:p>
          <a:p>
            <a:pPr lvl="2"/>
            <a:r>
              <a:rPr lang="en-US" altLang="zh-TW" dirty="0"/>
              <a:t>P(</a:t>
            </a:r>
            <a:r>
              <a:rPr lang="en-US" altLang="zh-TW" i="1" dirty="0"/>
              <a:t>r</a:t>
            </a:r>
            <a:r>
              <a:rPr lang="en-US" altLang="zh-TW" i="1" baseline="-25000" dirty="0"/>
              <a:t>8</a:t>
            </a:r>
            <a:r>
              <a:rPr lang="en-US" altLang="zh-TW" dirty="0"/>
              <a:t>) = 20%.</a:t>
            </a:r>
          </a:p>
          <a:p>
            <a:pPr lvl="2"/>
            <a:r>
              <a:rPr lang="en-US" altLang="zh-TW" dirty="0"/>
              <a:t>P(</a:t>
            </a:r>
            <a:r>
              <a:rPr lang="en-US" altLang="zh-TW" i="1" dirty="0"/>
              <a:t>r</a:t>
            </a:r>
            <a:r>
              <a:rPr lang="en-US" altLang="zh-TW" i="1" baseline="-25000" dirty="0"/>
              <a:t>7</a:t>
            </a:r>
            <a:r>
              <a:rPr lang="en-US" altLang="zh-TW" dirty="0"/>
              <a:t>) = 20%.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P(</a:t>
            </a:r>
            <a:r>
              <a:rPr lang="en-US" altLang="zh-TW" b="1" i="1" dirty="0">
                <a:solidFill>
                  <a:srgbClr val="FF0000"/>
                </a:solidFill>
              </a:rPr>
              <a:t>r</a:t>
            </a:r>
            <a:r>
              <a:rPr lang="en-US" altLang="zh-TW" b="1" i="1" baseline="-25000" dirty="0">
                <a:solidFill>
                  <a:srgbClr val="FF0000"/>
                </a:solidFill>
              </a:rPr>
              <a:t>6</a:t>
            </a:r>
            <a:r>
              <a:rPr lang="en-US" altLang="zh-TW" b="1" dirty="0">
                <a:solidFill>
                  <a:srgbClr val="FF0000"/>
                </a:solidFill>
              </a:rPr>
              <a:t>) = 25%.</a:t>
            </a:r>
          </a:p>
          <a:p>
            <a:pPr lvl="2"/>
            <a:endParaRPr lang="en-US" altLang="zh-TW" dirty="0"/>
          </a:p>
        </p:txBody>
      </p:sp>
      <p:sp>
        <p:nvSpPr>
          <p:cNvPr id="3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6533-03C2-4CDE-A564-E38E731C8BF9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351684" name="Line 4"/>
          <p:cNvSpPr>
            <a:spLocks noChangeShapeType="1"/>
          </p:cNvSpPr>
          <p:nvPr/>
        </p:nvSpPr>
        <p:spPr bwMode="auto">
          <a:xfrm flipV="1">
            <a:off x="2438400" y="43195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85" name="Line 5"/>
          <p:cNvSpPr>
            <a:spLocks noChangeShapeType="1"/>
          </p:cNvSpPr>
          <p:nvPr/>
        </p:nvSpPr>
        <p:spPr bwMode="auto">
          <a:xfrm>
            <a:off x="2482850" y="61483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86" name="Oval 6"/>
          <p:cNvSpPr>
            <a:spLocks noChangeArrowheads="1"/>
          </p:cNvSpPr>
          <p:nvPr/>
        </p:nvSpPr>
        <p:spPr bwMode="auto">
          <a:xfrm>
            <a:off x="514985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87" name="Oval 7"/>
          <p:cNvSpPr>
            <a:spLocks noChangeArrowheads="1"/>
          </p:cNvSpPr>
          <p:nvPr/>
        </p:nvSpPr>
        <p:spPr bwMode="auto">
          <a:xfrm>
            <a:off x="545465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88" name="Text Box 8"/>
          <p:cNvSpPr txBox="1">
            <a:spLocks noChangeArrowheads="1"/>
          </p:cNvSpPr>
          <p:nvPr/>
        </p:nvSpPr>
        <p:spPr bwMode="auto">
          <a:xfrm>
            <a:off x="5791200" y="61102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recall</a:t>
            </a:r>
          </a:p>
        </p:txBody>
      </p:sp>
      <p:sp>
        <p:nvSpPr>
          <p:cNvPr id="1351689" name="Text Box 9"/>
          <p:cNvSpPr txBox="1">
            <a:spLocks noChangeArrowheads="1"/>
          </p:cNvSpPr>
          <p:nvPr/>
        </p:nvSpPr>
        <p:spPr bwMode="auto">
          <a:xfrm>
            <a:off x="1295400" y="41148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precision</a:t>
            </a:r>
          </a:p>
        </p:txBody>
      </p:sp>
      <p:sp>
        <p:nvSpPr>
          <p:cNvPr id="1351690" name="Oval 10"/>
          <p:cNvSpPr>
            <a:spLocks noChangeArrowheads="1"/>
          </p:cNvSpPr>
          <p:nvPr/>
        </p:nvSpPr>
        <p:spPr bwMode="auto">
          <a:xfrm>
            <a:off x="454025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91" name="Oval 11"/>
          <p:cNvSpPr>
            <a:spLocks noChangeArrowheads="1"/>
          </p:cNvSpPr>
          <p:nvPr/>
        </p:nvSpPr>
        <p:spPr bwMode="auto">
          <a:xfrm>
            <a:off x="484505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93" name="Text Box 13"/>
          <p:cNvSpPr txBox="1">
            <a:spLocks noChangeArrowheads="1"/>
          </p:cNvSpPr>
          <p:nvPr/>
        </p:nvSpPr>
        <p:spPr bwMode="auto">
          <a:xfrm>
            <a:off x="3505200" y="2165350"/>
            <a:ext cx="1485900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/>
            <a:r>
              <a:rPr lang="en-US" altLang="zh-TW" dirty="0">
                <a:latin typeface="Arial" charset="0"/>
              </a:rPr>
              <a:t>P(</a:t>
            </a:r>
            <a:r>
              <a:rPr lang="en-US" altLang="zh-TW" i="1" dirty="0">
                <a:latin typeface="Arial" charset="0"/>
              </a:rPr>
              <a:t>r5</a:t>
            </a:r>
            <a:r>
              <a:rPr lang="en-US" altLang="zh-TW" dirty="0">
                <a:latin typeface="Arial" charset="0"/>
              </a:rPr>
              <a:t>) = 25%.</a:t>
            </a:r>
          </a:p>
          <a:p>
            <a:pPr lvl="2"/>
            <a:r>
              <a:rPr lang="en-US" altLang="zh-TW" dirty="0">
                <a:latin typeface="Arial" charset="0"/>
              </a:rPr>
              <a:t>P(</a:t>
            </a:r>
            <a:r>
              <a:rPr lang="en-US" altLang="zh-TW" i="1" dirty="0">
                <a:latin typeface="Arial" charset="0"/>
              </a:rPr>
              <a:t>r4</a:t>
            </a:r>
            <a:r>
              <a:rPr lang="en-US" altLang="zh-TW" dirty="0">
                <a:latin typeface="Arial" charset="0"/>
              </a:rPr>
              <a:t>) = 25%.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P(</a:t>
            </a:r>
            <a:r>
              <a:rPr lang="en-US" altLang="zh-TW" b="1" i="1" dirty="0">
                <a:solidFill>
                  <a:srgbClr val="FF0000"/>
                </a:solidFill>
                <a:latin typeface="Arial" charset="0"/>
              </a:rPr>
              <a:t>r3</a:t>
            </a:r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) = 33%.</a:t>
            </a:r>
          </a:p>
          <a:p>
            <a:pPr lvl="2"/>
            <a:r>
              <a:rPr lang="en-US" altLang="zh-TW" dirty="0">
                <a:latin typeface="Arial" charset="0"/>
              </a:rPr>
              <a:t>P(</a:t>
            </a:r>
            <a:r>
              <a:rPr lang="en-US" altLang="zh-TW" i="1" dirty="0">
                <a:latin typeface="Arial" charset="0"/>
              </a:rPr>
              <a:t>r2</a:t>
            </a:r>
            <a:r>
              <a:rPr lang="en-US" altLang="zh-TW" dirty="0">
                <a:latin typeface="Arial" charset="0"/>
              </a:rPr>
              <a:t>) = 33%.</a:t>
            </a:r>
          </a:p>
          <a:p>
            <a:pPr lvl="2"/>
            <a:r>
              <a:rPr lang="en-US" altLang="zh-TW" dirty="0">
                <a:latin typeface="Arial" charset="0"/>
              </a:rPr>
              <a:t>P(</a:t>
            </a:r>
            <a:r>
              <a:rPr lang="en-US" altLang="zh-TW" i="1" dirty="0">
                <a:latin typeface="Arial" charset="0"/>
              </a:rPr>
              <a:t>r1</a:t>
            </a:r>
            <a:r>
              <a:rPr lang="en-US" altLang="zh-TW" dirty="0">
                <a:latin typeface="Arial" charset="0"/>
              </a:rPr>
              <a:t>) = 33%.</a:t>
            </a:r>
          </a:p>
          <a:p>
            <a:pPr lvl="2"/>
            <a:r>
              <a:rPr lang="en-US" altLang="zh-TW" dirty="0">
                <a:latin typeface="Arial" charset="0"/>
              </a:rPr>
              <a:t>P(r0) = 33%.</a:t>
            </a:r>
          </a:p>
          <a:p>
            <a:pPr lvl="2"/>
            <a:endParaRPr lang="en-US" altLang="zh-TW" dirty="0">
              <a:latin typeface="Arial" charset="0"/>
            </a:endParaRPr>
          </a:p>
          <a:p>
            <a:endParaRPr lang="zh-TW" altLang="en-US" sz="2000" dirty="0">
              <a:latin typeface="Arial" charset="0"/>
            </a:endParaRP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5867400" y="3524250"/>
            <a:ext cx="152958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>
                <a:latin typeface="+mn-lt"/>
              </a:rPr>
              <a:t>recall: 33%, </a:t>
            </a:r>
          </a:p>
          <a:p>
            <a:r>
              <a:rPr lang="en-US" altLang="zh-TW" sz="1600">
                <a:latin typeface="+mn-lt"/>
              </a:rPr>
              <a:t>precision: 33%</a:t>
            </a:r>
          </a:p>
        </p:txBody>
      </p:sp>
      <p:sp>
        <p:nvSpPr>
          <p:cNvPr id="1351695" name="Text Box 15"/>
          <p:cNvSpPr txBox="1">
            <a:spLocks noChangeArrowheads="1"/>
          </p:cNvSpPr>
          <p:nvPr/>
        </p:nvSpPr>
        <p:spPr bwMode="auto">
          <a:xfrm>
            <a:off x="5867400" y="2838450"/>
            <a:ext cx="152958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>
                <a:latin typeface="+mn-lt"/>
              </a:rPr>
              <a:t>recall: 66%, </a:t>
            </a:r>
          </a:p>
          <a:p>
            <a:r>
              <a:rPr lang="en-US" altLang="zh-TW" sz="1600">
                <a:latin typeface="+mn-lt"/>
              </a:rPr>
              <a:t>precision: 25%</a:t>
            </a:r>
          </a:p>
        </p:txBody>
      </p:sp>
      <p:sp>
        <p:nvSpPr>
          <p:cNvPr id="1351696" name="Text Box 16"/>
          <p:cNvSpPr txBox="1">
            <a:spLocks noChangeArrowheads="1"/>
          </p:cNvSpPr>
          <p:nvPr/>
        </p:nvSpPr>
        <p:spPr bwMode="auto">
          <a:xfrm>
            <a:off x="5867400" y="2149475"/>
            <a:ext cx="152958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+mn-lt"/>
              </a:rPr>
              <a:t>recall: 100%, </a:t>
            </a:r>
          </a:p>
          <a:p>
            <a:r>
              <a:rPr lang="en-US" altLang="zh-TW" sz="1600" dirty="0">
                <a:latin typeface="+mn-lt"/>
              </a:rPr>
              <a:t>precision: 20%</a:t>
            </a:r>
          </a:p>
        </p:txBody>
      </p:sp>
      <p:sp>
        <p:nvSpPr>
          <p:cNvPr id="1351697" name="Oval 17"/>
          <p:cNvSpPr>
            <a:spLocks noChangeArrowheads="1"/>
          </p:cNvSpPr>
          <p:nvPr/>
        </p:nvSpPr>
        <p:spPr bwMode="auto">
          <a:xfrm>
            <a:off x="4235450" y="556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98" name="Oval 18"/>
          <p:cNvSpPr>
            <a:spLocks noChangeArrowheads="1"/>
          </p:cNvSpPr>
          <p:nvPr/>
        </p:nvSpPr>
        <p:spPr bwMode="auto">
          <a:xfrm>
            <a:off x="3625850" y="556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699" name="Oval 19"/>
          <p:cNvSpPr>
            <a:spLocks noChangeArrowheads="1"/>
          </p:cNvSpPr>
          <p:nvPr/>
        </p:nvSpPr>
        <p:spPr bwMode="auto">
          <a:xfrm>
            <a:off x="3930650" y="556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700" name="Oval 20"/>
          <p:cNvSpPr>
            <a:spLocks noChangeArrowheads="1"/>
          </p:cNvSpPr>
          <p:nvPr/>
        </p:nvSpPr>
        <p:spPr bwMode="auto">
          <a:xfrm>
            <a:off x="3016250" y="541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701" name="Oval 21"/>
          <p:cNvSpPr>
            <a:spLocks noChangeArrowheads="1"/>
          </p:cNvSpPr>
          <p:nvPr/>
        </p:nvSpPr>
        <p:spPr bwMode="auto">
          <a:xfrm>
            <a:off x="3321050" y="541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702" name="Oval 22"/>
          <p:cNvSpPr>
            <a:spLocks noChangeArrowheads="1"/>
          </p:cNvSpPr>
          <p:nvPr/>
        </p:nvSpPr>
        <p:spPr bwMode="auto">
          <a:xfrm>
            <a:off x="2406650" y="541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703" name="Oval 23"/>
          <p:cNvSpPr>
            <a:spLocks noChangeArrowheads="1"/>
          </p:cNvSpPr>
          <p:nvPr/>
        </p:nvSpPr>
        <p:spPr bwMode="auto">
          <a:xfrm>
            <a:off x="2711450" y="541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351704" name="AutoShape 24"/>
          <p:cNvCxnSpPr>
            <a:cxnSpLocks noChangeShapeType="1"/>
            <a:stCxn id="1351686" idx="6"/>
            <a:endCxn id="1351687" idx="2"/>
          </p:cNvCxnSpPr>
          <p:nvPr/>
        </p:nvCxnSpPr>
        <p:spPr bwMode="auto">
          <a:xfrm>
            <a:off x="5226050" y="57531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06" name="AutoShape 26"/>
          <p:cNvCxnSpPr>
            <a:cxnSpLocks noChangeShapeType="1"/>
            <a:stCxn id="1351691" idx="6"/>
            <a:endCxn id="1351686" idx="2"/>
          </p:cNvCxnSpPr>
          <p:nvPr/>
        </p:nvCxnSpPr>
        <p:spPr bwMode="auto">
          <a:xfrm>
            <a:off x="4921250" y="57531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07" name="AutoShape 27"/>
          <p:cNvCxnSpPr>
            <a:cxnSpLocks noChangeShapeType="1"/>
            <a:stCxn id="1351690" idx="6"/>
            <a:endCxn id="1351691" idx="2"/>
          </p:cNvCxnSpPr>
          <p:nvPr/>
        </p:nvCxnSpPr>
        <p:spPr bwMode="auto">
          <a:xfrm>
            <a:off x="4616450" y="57531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08" name="AutoShape 28"/>
          <p:cNvCxnSpPr>
            <a:cxnSpLocks noChangeShapeType="1"/>
            <a:stCxn id="1351697" idx="6"/>
            <a:endCxn id="1351690" idx="1"/>
          </p:cNvCxnSpPr>
          <p:nvPr/>
        </p:nvCxnSpPr>
        <p:spPr bwMode="auto">
          <a:xfrm>
            <a:off x="4311650" y="5600700"/>
            <a:ext cx="239713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09" name="AutoShape 29"/>
          <p:cNvCxnSpPr>
            <a:cxnSpLocks noChangeShapeType="1"/>
            <a:stCxn id="1351699" idx="6"/>
            <a:endCxn id="1351697" idx="2"/>
          </p:cNvCxnSpPr>
          <p:nvPr/>
        </p:nvCxnSpPr>
        <p:spPr bwMode="auto">
          <a:xfrm>
            <a:off x="4006850" y="56007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10" name="AutoShape 30"/>
          <p:cNvCxnSpPr>
            <a:cxnSpLocks noChangeShapeType="1"/>
            <a:stCxn id="1351698" idx="6"/>
            <a:endCxn id="1351699" idx="2"/>
          </p:cNvCxnSpPr>
          <p:nvPr/>
        </p:nvCxnSpPr>
        <p:spPr bwMode="auto">
          <a:xfrm>
            <a:off x="3702050" y="56007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11" name="AutoShape 31"/>
          <p:cNvCxnSpPr>
            <a:cxnSpLocks noChangeShapeType="1"/>
            <a:stCxn id="1351701" idx="5"/>
            <a:endCxn id="1351698" idx="2"/>
          </p:cNvCxnSpPr>
          <p:nvPr/>
        </p:nvCxnSpPr>
        <p:spPr bwMode="auto">
          <a:xfrm>
            <a:off x="3386138" y="5475288"/>
            <a:ext cx="239712" cy="1254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12" name="AutoShape 32"/>
          <p:cNvCxnSpPr>
            <a:cxnSpLocks noChangeShapeType="1"/>
            <a:stCxn id="1351702" idx="6"/>
            <a:endCxn id="1351703" idx="2"/>
          </p:cNvCxnSpPr>
          <p:nvPr/>
        </p:nvCxnSpPr>
        <p:spPr bwMode="auto">
          <a:xfrm>
            <a:off x="2482850" y="5448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13" name="AutoShape 33"/>
          <p:cNvCxnSpPr>
            <a:cxnSpLocks noChangeShapeType="1"/>
            <a:stCxn id="1351703" idx="6"/>
            <a:endCxn id="1351700" idx="2"/>
          </p:cNvCxnSpPr>
          <p:nvPr/>
        </p:nvCxnSpPr>
        <p:spPr bwMode="auto">
          <a:xfrm>
            <a:off x="2787650" y="5448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51714" name="AutoShape 34"/>
          <p:cNvCxnSpPr>
            <a:cxnSpLocks noChangeShapeType="1"/>
            <a:stCxn id="1351700" idx="6"/>
            <a:endCxn id="1351701" idx="2"/>
          </p:cNvCxnSpPr>
          <p:nvPr/>
        </p:nvCxnSpPr>
        <p:spPr bwMode="auto">
          <a:xfrm>
            <a:off x="3092450" y="5448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351715" name="Text Box 35"/>
          <p:cNvSpPr txBox="1">
            <a:spLocks noChangeArrowheads="1"/>
          </p:cNvSpPr>
          <p:nvPr/>
        </p:nvSpPr>
        <p:spPr bwMode="auto">
          <a:xfrm>
            <a:off x="2368550" y="6134100"/>
            <a:ext cx="327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0   1   2  3   4   5   6    7   8   9   10</a:t>
            </a:r>
          </a:p>
        </p:txBody>
      </p:sp>
      <p:sp>
        <p:nvSpPr>
          <p:cNvPr id="1351716" name="Text Box 36"/>
          <p:cNvSpPr txBox="1">
            <a:spLocks noChangeArrowheads="1"/>
          </p:cNvSpPr>
          <p:nvPr/>
        </p:nvSpPr>
        <p:spPr bwMode="auto">
          <a:xfrm>
            <a:off x="1752600" y="52720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33%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5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5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5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5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5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5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5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5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5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5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35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51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51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51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351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351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5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35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35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35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35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35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35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35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35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5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35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35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6" grpId="0" animBg="1"/>
      <p:bldP spid="1351687" grpId="0" animBg="1"/>
      <p:bldP spid="1351690" grpId="0" animBg="1"/>
      <p:bldP spid="1351691" grpId="0" animBg="1"/>
      <p:bldP spid="1351697" grpId="0" animBg="1"/>
      <p:bldP spid="1351698" grpId="0" animBg="1"/>
      <p:bldP spid="1351699" grpId="0" animBg="1"/>
      <p:bldP spid="1351700" grpId="0" animBg="1"/>
      <p:bldP spid="1351701" grpId="0" animBg="1"/>
      <p:bldP spid="1351702" grpId="0" animBg="1"/>
      <p:bldP spid="13517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(6/10)</a:t>
            </a:r>
            <a:endParaRPr lang="zh-TW" altLang="en-US" sz="360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11-point precision-recall curve are normally used to compare the retrieval performance of distinct retrieval algorithms.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A914-A0DE-4912-8B5F-ECA5E4221709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353732" name="Line 4"/>
          <p:cNvSpPr>
            <a:spLocks noChangeShapeType="1"/>
          </p:cNvSpPr>
          <p:nvPr/>
        </p:nvSpPr>
        <p:spPr bwMode="auto">
          <a:xfrm flipV="1">
            <a:off x="3435350" y="370998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3733" name="Line 5"/>
          <p:cNvSpPr>
            <a:spLocks noChangeShapeType="1"/>
          </p:cNvSpPr>
          <p:nvPr/>
        </p:nvSpPr>
        <p:spPr bwMode="auto">
          <a:xfrm>
            <a:off x="3435350" y="54625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3734" name="Freeform 6"/>
          <p:cNvSpPr>
            <a:spLocks/>
          </p:cNvSpPr>
          <p:nvPr/>
        </p:nvSpPr>
        <p:spPr bwMode="auto">
          <a:xfrm>
            <a:off x="3511550" y="4243388"/>
            <a:ext cx="19812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96"/>
              </a:cxn>
              <a:cxn ang="0">
                <a:pos x="144" y="432"/>
              </a:cxn>
              <a:cxn ang="0">
                <a:pos x="768" y="672"/>
              </a:cxn>
              <a:cxn ang="0">
                <a:pos x="1248" y="720"/>
              </a:cxn>
            </a:cxnLst>
            <a:rect l="0" t="0" r="r" b="b"/>
            <a:pathLst>
              <a:path w="1248" h="720">
                <a:moveTo>
                  <a:pt x="0" y="0"/>
                </a:moveTo>
                <a:cubicBezTo>
                  <a:pt x="12" y="12"/>
                  <a:pt x="24" y="24"/>
                  <a:pt x="48" y="96"/>
                </a:cubicBezTo>
                <a:cubicBezTo>
                  <a:pt x="72" y="168"/>
                  <a:pt x="24" y="336"/>
                  <a:pt x="144" y="432"/>
                </a:cubicBezTo>
                <a:cubicBezTo>
                  <a:pt x="264" y="528"/>
                  <a:pt x="584" y="624"/>
                  <a:pt x="768" y="672"/>
                </a:cubicBezTo>
                <a:cubicBezTo>
                  <a:pt x="952" y="720"/>
                  <a:pt x="1100" y="720"/>
                  <a:pt x="1248" y="7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3735" name="Freeform 7"/>
          <p:cNvSpPr>
            <a:spLocks/>
          </p:cNvSpPr>
          <p:nvPr/>
        </p:nvSpPr>
        <p:spPr bwMode="auto">
          <a:xfrm>
            <a:off x="3511550" y="4090988"/>
            <a:ext cx="1981200" cy="1257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336"/>
              </a:cxn>
              <a:cxn ang="0">
                <a:pos x="960" y="720"/>
              </a:cxn>
              <a:cxn ang="0">
                <a:pos x="1248" y="768"/>
              </a:cxn>
            </a:cxnLst>
            <a:rect l="0" t="0" r="r" b="b"/>
            <a:pathLst>
              <a:path w="1248" h="792">
                <a:moveTo>
                  <a:pt x="0" y="0"/>
                </a:moveTo>
                <a:cubicBezTo>
                  <a:pt x="16" y="108"/>
                  <a:pt x="32" y="216"/>
                  <a:pt x="192" y="336"/>
                </a:cubicBezTo>
                <a:cubicBezTo>
                  <a:pt x="352" y="456"/>
                  <a:pt x="784" y="648"/>
                  <a:pt x="960" y="720"/>
                </a:cubicBezTo>
                <a:cubicBezTo>
                  <a:pt x="1136" y="792"/>
                  <a:pt x="1192" y="780"/>
                  <a:pt x="1248" y="7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3736" name="Text Box 8"/>
          <p:cNvSpPr txBox="1">
            <a:spLocks noChangeArrowheads="1"/>
          </p:cNvSpPr>
          <p:nvPr/>
        </p:nvSpPr>
        <p:spPr bwMode="auto">
          <a:xfrm>
            <a:off x="5705475" y="55006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recall</a:t>
            </a:r>
          </a:p>
        </p:txBody>
      </p:sp>
      <p:sp>
        <p:nvSpPr>
          <p:cNvPr id="1353737" name="Text Box 9"/>
          <p:cNvSpPr txBox="1">
            <a:spLocks noChangeArrowheads="1"/>
          </p:cNvSpPr>
          <p:nvPr/>
        </p:nvSpPr>
        <p:spPr bwMode="auto">
          <a:xfrm>
            <a:off x="2590800" y="34051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precision</a:t>
            </a:r>
          </a:p>
        </p:txBody>
      </p:sp>
      <p:sp>
        <p:nvSpPr>
          <p:cNvPr id="1353738" name="Text Box 10"/>
          <p:cNvSpPr txBox="1">
            <a:spLocks noChangeArrowheads="1"/>
          </p:cNvSpPr>
          <p:nvPr/>
        </p:nvSpPr>
        <p:spPr bwMode="auto">
          <a:xfrm>
            <a:off x="5006975" y="3124200"/>
            <a:ext cx="239039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The northeast corner </a:t>
            </a:r>
          </a:p>
          <a:p>
            <a:r>
              <a:rPr lang="en-US" altLang="zh-TW" dirty="0">
                <a:latin typeface="+mn-lt"/>
              </a:rPr>
              <a:t>is the place to be</a:t>
            </a:r>
          </a:p>
        </p:txBody>
      </p:sp>
      <p:sp>
        <p:nvSpPr>
          <p:cNvPr id="1353739" name="Line 11"/>
          <p:cNvSpPr>
            <a:spLocks noChangeShapeType="1"/>
          </p:cNvSpPr>
          <p:nvPr/>
        </p:nvSpPr>
        <p:spPr bwMode="auto">
          <a:xfrm flipH="1">
            <a:off x="4648200" y="3810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(7/10)</a:t>
            </a:r>
            <a:endParaRPr lang="zh-TW" altLang="en-US" sz="3600"/>
          </a:p>
        </p:txBody>
      </p:sp>
      <p:graphicFrame>
        <p:nvGraphicFramePr>
          <p:cNvPr id="13434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7800" y="2590800"/>
          <a:ext cx="47228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11" name="方程式" r:id="rId3" imgW="2412720" imgH="482400" progId="Equation.3">
                  <p:embed/>
                </p:oleObj>
              </mc:Choice>
              <mc:Fallback>
                <p:oleObj name="方程式" r:id="rId3" imgW="241272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72281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816-C2B0-44FC-B0DE-44B8199F347C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Mean average precision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1600" dirty="0"/>
              <a:t>(MAP)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Provide a </a:t>
            </a:r>
            <a:r>
              <a:rPr lang="en-US" altLang="zh-TW" sz="1800" b="1" dirty="0">
                <a:solidFill>
                  <a:srgbClr val="FF0000"/>
                </a:solidFill>
              </a:rPr>
              <a:t>single measure</a:t>
            </a:r>
            <a:r>
              <a:rPr lang="en-US" altLang="zh-TW" sz="1800" dirty="0"/>
              <a:t> of quality across recall levels.</a:t>
            </a:r>
          </a:p>
          <a:p>
            <a:pPr lvl="1"/>
            <a:endParaRPr lang="en-US" altLang="zh-TW" sz="18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lvl="1"/>
            <a:r>
              <a:rPr lang="en-US" altLang="zh-TW" sz="1800" i="1" dirty="0"/>
              <a:t>Q</a:t>
            </a:r>
            <a:r>
              <a:rPr lang="en-US" altLang="zh-TW" sz="1800" dirty="0"/>
              <a:t>: a set of information needs.</a:t>
            </a:r>
          </a:p>
          <a:p>
            <a:pPr lvl="1"/>
            <a:r>
              <a:rPr lang="en-US" altLang="zh-TW" sz="1800" dirty="0"/>
              <a:t>Each information need </a:t>
            </a:r>
            <a:r>
              <a:rPr lang="en-US" altLang="zh-TW" sz="1800" i="1" dirty="0" err="1"/>
              <a:t>q</a:t>
            </a:r>
            <a:r>
              <a:rPr lang="en-US" altLang="zh-TW" sz="1800" i="1" baseline="-25000" dirty="0" err="1"/>
              <a:t>j</a:t>
            </a:r>
            <a:r>
              <a:rPr lang="en-US" altLang="zh-TW" sz="1800" dirty="0"/>
              <a:t> has </a:t>
            </a:r>
            <a:r>
              <a:rPr lang="en-US" altLang="zh-TW" sz="1800" i="1" dirty="0" err="1"/>
              <a:t>m</a:t>
            </a:r>
            <a:r>
              <a:rPr lang="en-US" altLang="zh-TW" sz="1800" i="1" baseline="-25000" dirty="0" err="1"/>
              <a:t>j</a:t>
            </a:r>
            <a:r>
              <a:rPr lang="en-US" altLang="zh-TW" sz="1800" dirty="0"/>
              <a:t> relevant documents.</a:t>
            </a:r>
          </a:p>
          <a:p>
            <a:pPr lvl="1"/>
            <a:r>
              <a:rPr lang="en-US" altLang="zh-TW" sz="1800" i="1" dirty="0" err="1"/>
              <a:t>R</a:t>
            </a:r>
            <a:r>
              <a:rPr lang="en-US" altLang="zh-TW" sz="1800" i="1" baseline="-25000" dirty="0" err="1"/>
              <a:t>k</a:t>
            </a:r>
            <a:r>
              <a:rPr lang="en-US" altLang="zh-TW" sz="1800" dirty="0"/>
              <a:t> is the set of ranked retrieval results from the top until you get the relevant document </a:t>
            </a:r>
            <a:r>
              <a:rPr lang="en-US" altLang="zh-TW" sz="1800" i="1" dirty="0"/>
              <a:t>k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</p:txBody>
      </p:sp>
      <p:sp>
        <p:nvSpPr>
          <p:cNvPr id="1343495" name="Text Box 7"/>
          <p:cNvSpPr txBox="1">
            <a:spLocks noChangeArrowheads="1"/>
          </p:cNvSpPr>
          <p:nvPr/>
        </p:nvSpPr>
        <p:spPr bwMode="auto">
          <a:xfrm>
            <a:off x="1219200" y="4953000"/>
            <a:ext cx="4824847" cy="63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TW" sz="1600" dirty="0">
                <a:latin typeface="+mn-lt"/>
              </a:rPr>
              <a:t>Average of the precision value obtained for the top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TW" sz="1600" i="1" dirty="0">
                <a:latin typeface="+mn-lt"/>
              </a:rPr>
              <a:t>k</a:t>
            </a:r>
            <a:r>
              <a:rPr lang="en-US" altLang="zh-TW" sz="1600" dirty="0">
                <a:latin typeface="+mn-lt"/>
              </a:rPr>
              <a:t> documents, each time a relevant doc is retrieved.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343496" name="Text Box 8"/>
          <p:cNvSpPr txBox="1">
            <a:spLocks noChangeArrowheads="1"/>
          </p:cNvSpPr>
          <p:nvPr/>
        </p:nvSpPr>
        <p:spPr bwMode="auto">
          <a:xfrm>
            <a:off x="1143000" y="5867400"/>
            <a:ext cx="36359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+mn-lt"/>
              </a:rPr>
              <a:t>No interpolation and fixed recall levels</a:t>
            </a:r>
          </a:p>
        </p:txBody>
      </p:sp>
      <p:sp>
        <p:nvSpPr>
          <p:cNvPr id="1343497" name="Text Box 9"/>
          <p:cNvSpPr txBox="1">
            <a:spLocks noChangeArrowheads="1"/>
          </p:cNvSpPr>
          <p:nvPr/>
        </p:nvSpPr>
        <p:spPr bwMode="auto">
          <a:xfrm>
            <a:off x="5105400" y="5943600"/>
            <a:ext cx="368722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>
                <a:latin typeface="+mn-lt"/>
              </a:rPr>
              <a:t>Favor systems which retrieve relevant </a:t>
            </a:r>
          </a:p>
          <a:p>
            <a:r>
              <a:rPr lang="en-US" altLang="zh-TW" sz="1600">
                <a:latin typeface="+mn-lt"/>
              </a:rPr>
              <a:t>documents quickly.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6" grpId="0" animBg="1"/>
      <p:bldP spid="13434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(8/10)</a:t>
            </a:r>
            <a:endParaRPr lang="zh-TW" altLang="en-US" sz="3600"/>
          </a:p>
        </p:txBody>
      </p:sp>
      <p:sp>
        <p:nvSpPr>
          <p:cNvPr id="134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Precision at k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For example, precision at 10 </a:t>
            </a:r>
            <a:r>
              <a:rPr lang="en-US" altLang="zh-TW" sz="1600" dirty="0"/>
              <a:t>(documents retrieved)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For many application, such as web search engine, recall may not be highly relevant to users.</a:t>
            </a:r>
          </a:p>
          <a:p>
            <a:pPr lvl="1"/>
            <a:r>
              <a:rPr lang="en-US" altLang="zh-TW" dirty="0"/>
              <a:t>Users are interested in how many good results there are on the first page or the first three pages.</a:t>
            </a:r>
          </a:p>
          <a:p>
            <a:pPr lvl="1"/>
            <a:r>
              <a:rPr lang="en-US" altLang="zh-TW" dirty="0"/>
              <a:t>Advantage – not requiring any information </a:t>
            </a:r>
            <a:r>
              <a:rPr lang="en-US" altLang="zh-TW" sz="1600" dirty="0"/>
              <a:t>(estimate)</a:t>
            </a:r>
            <a:r>
              <a:rPr lang="en-US" altLang="zh-TW" dirty="0"/>
              <a:t> of the size of the set of relevant documents.</a:t>
            </a:r>
          </a:p>
          <a:p>
            <a:pPr lvl="1"/>
            <a:r>
              <a:rPr lang="en-US" altLang="zh-TW" dirty="0"/>
              <a:t>Disadvantage – actually, </a:t>
            </a:r>
            <a:r>
              <a:rPr lang="en-US" altLang="zh-TW" i="1" dirty="0"/>
              <a:t>k</a:t>
            </a:r>
            <a:r>
              <a:rPr lang="en-US" altLang="zh-TW" dirty="0"/>
              <a:t> has a strong influence on precision.</a:t>
            </a:r>
          </a:p>
          <a:p>
            <a:pPr lvl="2"/>
            <a:r>
              <a:rPr lang="en-US" altLang="zh-TW" dirty="0"/>
              <a:t>For example, only 3 relevant documents, but </a:t>
            </a:r>
            <a:r>
              <a:rPr lang="en-US" altLang="zh-TW" i="1" dirty="0"/>
              <a:t>k</a:t>
            </a:r>
            <a:r>
              <a:rPr lang="en-US" altLang="zh-TW" dirty="0"/>
              <a:t> = 20.</a:t>
            </a:r>
          </a:p>
          <a:p>
            <a:pPr lvl="1"/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DED5-83E2-4318-B21B-6105F9C84940}" type="slidenum">
              <a:rPr lang="zh-TW" altLang="en-US"/>
              <a:pPr/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4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(9/10)</a:t>
            </a:r>
            <a:endParaRPr lang="zh-TW" altLang="en-US" sz="3600"/>
          </a:p>
        </p:txBody>
      </p:sp>
      <p:sp>
        <p:nvSpPr>
          <p:cNvPr id="134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R-precision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If have known </a:t>
            </a:r>
            <a:r>
              <a:rPr lang="en-US" altLang="zh-TW" sz="1600" dirty="0"/>
              <a:t>(though perhaps incomplete)</a:t>
            </a:r>
            <a:r>
              <a:rPr lang="en-US" altLang="zh-TW" dirty="0"/>
              <a:t> set of relevant documents of size </a:t>
            </a:r>
            <a:r>
              <a:rPr lang="en-US" altLang="zh-TW" i="1" dirty="0" err="1"/>
              <a:t>Rel</a:t>
            </a:r>
            <a:r>
              <a:rPr lang="en-US" altLang="zh-TW" i="1" dirty="0"/>
              <a:t>, </a:t>
            </a:r>
            <a:r>
              <a:rPr lang="en-US" altLang="zh-TW" dirty="0"/>
              <a:t>then calculate precision of top </a:t>
            </a:r>
            <a:r>
              <a:rPr lang="en-US" altLang="zh-TW" i="1" dirty="0" err="1"/>
              <a:t>Rel</a:t>
            </a:r>
            <a:r>
              <a:rPr lang="en-US" altLang="zh-TW" i="1" dirty="0"/>
              <a:t> </a:t>
            </a:r>
            <a:r>
              <a:rPr lang="en-US" altLang="zh-TW" dirty="0"/>
              <a:t>documents returned</a:t>
            </a:r>
          </a:p>
          <a:p>
            <a:pPr lvl="1"/>
            <a:r>
              <a:rPr lang="en-US" altLang="zh-TW" dirty="0"/>
              <a:t>Perfect system could score 1.0.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If there are </a:t>
            </a:r>
            <a:r>
              <a:rPr lang="en-US" altLang="zh-TW" i="1" dirty="0"/>
              <a:t>r</a:t>
            </a:r>
            <a:r>
              <a:rPr lang="en-US" altLang="zh-TW" dirty="0"/>
              <a:t> document in the top </a:t>
            </a:r>
            <a:r>
              <a:rPr lang="en-US" altLang="zh-TW" i="1" dirty="0" err="1"/>
              <a:t>Rel</a:t>
            </a:r>
            <a:r>
              <a:rPr lang="en-US" altLang="zh-TW" dirty="0"/>
              <a:t> documents relevant, then</a:t>
            </a:r>
          </a:p>
          <a:p>
            <a:pPr lvl="2"/>
            <a:r>
              <a:rPr lang="en-US" altLang="zh-TW" dirty="0"/>
              <a:t>The precision is </a:t>
            </a:r>
            <a:r>
              <a:rPr lang="en-US" altLang="zh-TW" i="1" dirty="0"/>
              <a:t>r </a:t>
            </a:r>
            <a:r>
              <a:rPr lang="en-US" altLang="zh-TW" dirty="0"/>
              <a:t>/ Rel.</a:t>
            </a:r>
          </a:p>
          <a:p>
            <a:pPr lvl="2"/>
            <a:r>
              <a:rPr lang="en-US" altLang="zh-TW" dirty="0"/>
              <a:t>The recall is also </a:t>
            </a:r>
            <a:r>
              <a:rPr lang="en-US" altLang="zh-TW" i="1" dirty="0"/>
              <a:t>r </a:t>
            </a:r>
            <a:r>
              <a:rPr lang="en-US" altLang="zh-TW" dirty="0"/>
              <a:t>/ Rel.</a:t>
            </a:r>
          </a:p>
          <a:p>
            <a:pPr lvl="2"/>
            <a:r>
              <a:rPr lang="en-US" altLang="zh-TW" dirty="0"/>
              <a:t>We call this value the </a:t>
            </a:r>
            <a:r>
              <a:rPr lang="en-US" altLang="zh-TW" b="1" i="1" dirty="0">
                <a:solidFill>
                  <a:srgbClr val="C00000"/>
                </a:solidFill>
              </a:rPr>
              <a:t>break-even point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of the system.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16E-DAA8-40AE-B842-FD8512EF53CB}" type="slidenum">
              <a:rPr lang="zh-TW" altLang="en-US"/>
              <a:pPr/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4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8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743200"/>
            <a:ext cx="4814887" cy="330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Evaluation of Ranked Retrieval Results (10/10)</a:t>
            </a:r>
            <a:endParaRPr lang="zh-TW" altLang="en-US" sz="3600"/>
          </a:p>
        </p:txBody>
      </p:sp>
      <p:sp>
        <p:nvSpPr>
          <p:cNvPr id="135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ROC curve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Plot the </a:t>
            </a:r>
            <a:r>
              <a:rPr lang="en-US" altLang="zh-TW" u="sng" dirty="0"/>
              <a:t>true positive rate</a:t>
            </a:r>
            <a:r>
              <a:rPr lang="en-US" altLang="zh-TW" dirty="0"/>
              <a:t> against the </a:t>
            </a:r>
            <a:r>
              <a:rPr lang="en-US" altLang="zh-TW" u="sng" dirty="0"/>
              <a:t>false positive rate</a:t>
            </a:r>
            <a:r>
              <a:rPr lang="en-US" altLang="zh-TW" dirty="0"/>
              <a:t>.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BF3D-CC99-4FAD-8B2E-CA6FB87C4E63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354758" name="Text Box 6"/>
          <p:cNvSpPr txBox="1">
            <a:spLocks noChangeArrowheads="1"/>
          </p:cNvSpPr>
          <p:nvPr/>
        </p:nvSpPr>
        <p:spPr bwMode="auto">
          <a:xfrm>
            <a:off x="5638800" y="57912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err="1"/>
              <a:t>fp</a:t>
            </a:r>
            <a:r>
              <a:rPr lang="en-US" altLang="zh-TW" dirty="0"/>
              <a:t> / (</a:t>
            </a:r>
            <a:r>
              <a:rPr lang="en-US" altLang="zh-TW" dirty="0" err="1"/>
              <a:t>fp</a:t>
            </a:r>
            <a:r>
              <a:rPr lang="en-US" altLang="zh-TW" dirty="0"/>
              <a:t> + </a:t>
            </a:r>
            <a:r>
              <a:rPr lang="en-US" altLang="zh-TW" dirty="0" err="1"/>
              <a:t>tn</a:t>
            </a:r>
            <a:r>
              <a:rPr lang="en-US" altLang="zh-TW" dirty="0"/>
              <a:t>)</a:t>
            </a:r>
          </a:p>
        </p:txBody>
      </p:sp>
      <p:sp>
        <p:nvSpPr>
          <p:cNvPr id="1354759" name="Line 7"/>
          <p:cNvSpPr>
            <a:spLocks noChangeShapeType="1"/>
          </p:cNvSpPr>
          <p:nvPr/>
        </p:nvSpPr>
        <p:spPr bwMode="auto">
          <a:xfrm flipH="1" flipV="1">
            <a:off x="5257800" y="5867399"/>
            <a:ext cx="381000" cy="762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4760" name="Text Box 8"/>
          <p:cNvSpPr txBox="1">
            <a:spLocks noChangeArrowheads="1"/>
          </p:cNvSpPr>
          <p:nvPr/>
        </p:nvSpPr>
        <p:spPr bwMode="auto">
          <a:xfrm>
            <a:off x="5029200" y="6154056"/>
            <a:ext cx="27755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  <a:latin typeface="+mn-lt"/>
              </a:rPr>
              <a:t>Similar to recall,</a:t>
            </a:r>
          </a:p>
          <a:p>
            <a:r>
              <a:rPr lang="en-US" altLang="zh-TW" sz="1600" b="1">
                <a:solidFill>
                  <a:srgbClr val="FF0000"/>
                </a:solidFill>
                <a:latin typeface="+mn-lt"/>
              </a:rPr>
              <a:t>A non-decreasing function</a:t>
            </a:r>
          </a:p>
        </p:txBody>
      </p:sp>
      <p:sp>
        <p:nvSpPr>
          <p:cNvPr id="1354761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41729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</a:rPr>
              <a:t>The northwest corner is the place to be</a:t>
            </a:r>
          </a:p>
        </p:txBody>
      </p:sp>
      <p:sp>
        <p:nvSpPr>
          <p:cNvPr id="1354762" name="Line 10"/>
          <p:cNvSpPr>
            <a:spLocks noChangeShapeType="1"/>
          </p:cNvSpPr>
          <p:nvPr/>
        </p:nvSpPr>
        <p:spPr bwMode="auto">
          <a:xfrm flipH="1">
            <a:off x="3200399" y="3086100"/>
            <a:ext cx="473074" cy="11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 bwMode="auto">
          <a:xfrm>
            <a:off x="4114800" y="5638800"/>
            <a:ext cx="12192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61" grpId="0" animBg="1"/>
      <p:bldP spid="13547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Document Relevance: Critiques and Justifications (1/3)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advantage of system evaluation is that …</a:t>
            </a:r>
          </a:p>
          <a:p>
            <a:pPr lvl="1"/>
            <a:r>
              <a:rPr lang="en-US" altLang="zh-TW" dirty="0"/>
              <a:t>We have a fixed setting in which </a:t>
            </a:r>
            <a:r>
              <a:rPr lang="en-US" altLang="zh-TW" u="sng" dirty="0"/>
              <a:t>we can manipulate parameters</a:t>
            </a:r>
            <a:r>
              <a:rPr lang="en-US" altLang="zh-TW" dirty="0"/>
              <a:t> and </a:t>
            </a:r>
            <a:r>
              <a:rPr lang="en-US" altLang="zh-TW" u="sng" dirty="0"/>
              <a:t>carry out comparative experiments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Then, allow diagnosis of the effect of changing parameters.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That is not to say that there are no problems latent with the evaluation process …</a:t>
            </a:r>
          </a:p>
          <a:p>
            <a:pPr lvl="1"/>
            <a:r>
              <a:rPr lang="en-US" altLang="zh-TW" dirty="0"/>
              <a:t>Assessments are binary.</a:t>
            </a:r>
          </a:p>
          <a:p>
            <a:pPr lvl="1"/>
            <a:r>
              <a:rPr lang="en-US" altLang="zh-TW" dirty="0"/>
              <a:t>Judgments of relevance are too objective.</a:t>
            </a:r>
          </a:p>
          <a:p>
            <a:pPr lvl="1"/>
            <a:r>
              <a:rPr lang="en-US" altLang="zh-TW" dirty="0"/>
              <a:t>Information needs do not change as users start looking at retrieval results.</a:t>
            </a:r>
          </a:p>
          <a:p>
            <a:pPr lvl="1"/>
            <a:r>
              <a:rPr lang="en-US" altLang="zh-TW" dirty="0"/>
              <a:t>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Evaluating Information Retrieval Systems and Search Engines (1/4)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standard way to measure </a:t>
            </a:r>
            <a:r>
              <a:rPr lang="en-US" altLang="zh-TW" sz="1800" dirty="0"/>
              <a:t>(ad hoc)</a:t>
            </a:r>
            <a:r>
              <a:rPr lang="en-US" altLang="zh-TW" dirty="0"/>
              <a:t> information retrieval effectiveness requires: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u="sng" dirty="0"/>
              <a:t>test document collection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u="sng" dirty="0"/>
              <a:t>test suite of information needs</a:t>
            </a:r>
            <a:r>
              <a:rPr lang="en-US" altLang="zh-TW" dirty="0"/>
              <a:t>, expressible as queries.</a:t>
            </a:r>
          </a:p>
          <a:p>
            <a:pPr lvl="1"/>
            <a:r>
              <a:rPr lang="en-US" altLang="zh-TW" dirty="0"/>
              <a:t>A set of </a:t>
            </a:r>
            <a:r>
              <a:rPr lang="en-US" altLang="zh-TW" b="1" u="sng" dirty="0"/>
              <a:t>relevance judgments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standard evaluation usually revolves around the notion of </a:t>
            </a:r>
            <a:r>
              <a:rPr lang="en-US" altLang="zh-TW" b="1" i="1" dirty="0">
                <a:solidFill>
                  <a:srgbClr val="C00000"/>
                </a:solidFill>
              </a:rPr>
              <a:t>relevant</a:t>
            </a:r>
            <a:r>
              <a:rPr lang="en-US" altLang="zh-TW" dirty="0"/>
              <a:t> and </a:t>
            </a:r>
            <a:r>
              <a:rPr lang="en-US" altLang="zh-TW" b="1" i="1" dirty="0">
                <a:solidFill>
                  <a:srgbClr val="C00000"/>
                </a:solidFill>
              </a:rPr>
              <a:t>not relevant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documents.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Evaluation can be regarded as a binary classification task</a:t>
            </a:r>
            <a:r>
              <a:rPr lang="en-US" altLang="zh-TW" dirty="0"/>
              <a:t> where documents are classified as relevant or not relevant with respect to a user information need.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FAEB-035E-4106-996D-036D6ED1C4D4}" type="slidenum">
              <a:rPr lang="zh-TW" altLang="en-US"/>
              <a:pPr/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Document Relevance: Critiques and Justifications (2/3)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A serious problem is that the relevance of one document is treated as </a:t>
            </a:r>
            <a:r>
              <a:rPr lang="en-US" altLang="zh-TW" sz="2200" b="1" dirty="0">
                <a:solidFill>
                  <a:srgbClr val="FF0000"/>
                </a:solidFill>
              </a:rPr>
              <a:t>independent</a:t>
            </a:r>
            <a:r>
              <a:rPr lang="en-US" altLang="zh-TW" sz="2200" dirty="0"/>
              <a:t> of the relevance of other documents in the collection.</a:t>
            </a:r>
          </a:p>
          <a:p>
            <a:endParaRPr lang="en-US" altLang="zh-TW" sz="1000" dirty="0"/>
          </a:p>
          <a:p>
            <a:r>
              <a:rPr lang="en-US" altLang="zh-TW" sz="2200" dirty="0"/>
              <a:t>Sometimes, we are curious about the </a:t>
            </a:r>
            <a:r>
              <a:rPr lang="en-US" altLang="zh-TW" sz="2200" b="1" i="1" dirty="0">
                <a:solidFill>
                  <a:srgbClr val="C00000"/>
                </a:solidFill>
              </a:rPr>
              <a:t>marginal relevance</a:t>
            </a:r>
            <a:r>
              <a:rPr lang="en-US" altLang="zh-TW" sz="2200" dirty="0"/>
              <a:t> of documents.</a:t>
            </a:r>
          </a:p>
          <a:p>
            <a:pPr lvl="1"/>
            <a:r>
              <a:rPr lang="en-US" altLang="zh-TW" sz="1800" dirty="0"/>
              <a:t>Whether a document still has distinctive usefulness after the user has looked at certain other documents.</a:t>
            </a:r>
          </a:p>
          <a:p>
            <a:pPr lvl="1"/>
            <a:r>
              <a:rPr lang="en-US" altLang="zh-TW" sz="1800" dirty="0"/>
              <a:t>A document can be highly relevant, but its information is completely redundant with other documents which have already been examined.</a:t>
            </a:r>
          </a:p>
          <a:p>
            <a:pPr lvl="2"/>
            <a:r>
              <a:rPr lang="en-US" altLang="zh-TW" sz="1600" dirty="0"/>
              <a:t>E.g., Web page duplications.</a:t>
            </a:r>
          </a:p>
          <a:p>
            <a:endParaRPr lang="en-US" altLang="zh-TW" sz="1000" dirty="0"/>
          </a:p>
          <a:p>
            <a:r>
              <a:rPr lang="en-US" altLang="zh-TW" sz="2200" dirty="0"/>
              <a:t>Maximizing marginal relevance -&gt; retrieval results exhibit </a:t>
            </a:r>
            <a:r>
              <a:rPr lang="en-US" altLang="zh-TW" sz="2200" b="1" dirty="0">
                <a:solidFill>
                  <a:srgbClr val="FF0000"/>
                </a:solidFill>
              </a:rPr>
              <a:t>diversity</a:t>
            </a:r>
            <a:r>
              <a:rPr lang="en-US" altLang="zh-TW" sz="2200" dirty="0"/>
              <a:t> and </a:t>
            </a:r>
            <a:r>
              <a:rPr lang="en-US" altLang="zh-TW" sz="2200" b="1" dirty="0">
                <a:solidFill>
                  <a:srgbClr val="FF0000"/>
                </a:solidFill>
              </a:rPr>
              <a:t>novelty</a:t>
            </a:r>
            <a:r>
              <a:rPr lang="en-US" altLang="zh-TW" sz="2200" dirty="0"/>
              <a:t>.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Document Relevance: Critiques and Justifications (3/3)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of these problems may be fixable.</a:t>
            </a:r>
          </a:p>
          <a:p>
            <a:pPr lvl="1"/>
            <a:r>
              <a:rPr lang="en-US" altLang="zh-TW" dirty="0"/>
              <a:t>A number of recent evaluations have adopted a ordinal notion of relevance.</a:t>
            </a:r>
          </a:p>
          <a:p>
            <a:pPr lvl="2"/>
            <a:r>
              <a:rPr lang="en-US" altLang="zh-TW" dirty="0"/>
              <a:t>3 or 4 classes of relevance.</a:t>
            </a:r>
          </a:p>
          <a:p>
            <a:pPr lvl="2"/>
            <a:r>
              <a:rPr lang="en-US" altLang="zh-TW" dirty="0"/>
              <a:t>Distinguishing slightly relevant documents from highly relevant documents.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31</a:t>
            </a:fld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Training Algorithms Evaluations (1/5)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02125"/>
          </a:xfrm>
        </p:spPr>
        <p:txBody>
          <a:bodyPr/>
          <a:lstStyle/>
          <a:p>
            <a:r>
              <a:rPr lang="en-US" altLang="zh-TW" dirty="0"/>
              <a:t>For a text mining algorithm </a:t>
            </a:r>
            <a:r>
              <a:rPr lang="en-US" altLang="zh-TW" sz="1800" dirty="0"/>
              <a:t>(e.g., text classification)</a:t>
            </a:r>
            <a:r>
              <a:rPr lang="en-US" altLang="zh-TW" dirty="0"/>
              <a:t> … </a:t>
            </a:r>
            <a:r>
              <a:rPr lang="en-US" altLang="zh-TW" b="1" dirty="0">
                <a:solidFill>
                  <a:srgbClr val="FF0000"/>
                </a:solidFill>
              </a:rPr>
              <a:t>it is wrong to train and test the algorithm on the same dataset.</a:t>
            </a:r>
          </a:p>
          <a:p>
            <a:pPr lvl="1"/>
            <a:r>
              <a:rPr lang="en-US" altLang="zh-TW" dirty="0"/>
              <a:t>The model induced from the training data has a tendency to be </a:t>
            </a:r>
            <a:r>
              <a:rPr lang="en-US" altLang="zh-TW" b="1" dirty="0">
                <a:solidFill>
                  <a:srgbClr val="FF0000"/>
                </a:solidFill>
              </a:rPr>
              <a:t>over-trained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 expects future events to be like the events on which the model was trained.</a:t>
            </a:r>
          </a:p>
          <a:p>
            <a:pPr lvl="1"/>
            <a:r>
              <a:rPr lang="en-US" altLang="zh-TW" dirty="0"/>
              <a:t>If we test on the training data, </a:t>
            </a:r>
            <a:r>
              <a:rPr lang="en-US" altLang="zh-TW" u="sng" dirty="0"/>
              <a:t>the estimated performance can be higher than that on future unseen data</a:t>
            </a:r>
            <a:r>
              <a:rPr lang="en-US" altLang="zh-TW" dirty="0"/>
              <a:t>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So it is essential to test on different data.</a:t>
            </a:r>
          </a:p>
          <a:p>
            <a:pPr lvl="1"/>
            <a:r>
              <a:rPr lang="en-US" altLang="zh-TW" dirty="0"/>
              <a:t>Partition the data into training and testing set.</a:t>
            </a:r>
          </a:p>
          <a:p>
            <a:pPr lvl="1"/>
            <a:r>
              <a:rPr lang="en-US" altLang="zh-TW" dirty="0"/>
              <a:t>Testing data must be independent of the training data.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Training Algorithms Evaluations (2/5)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starting to work with some data …</a:t>
            </a:r>
          </a:p>
          <a:p>
            <a:pPr lvl="1"/>
            <a:r>
              <a:rPr lang="en-US" altLang="zh-TW" dirty="0"/>
              <a:t>We should always separate it into </a:t>
            </a:r>
            <a:r>
              <a:rPr lang="en-US" altLang="zh-TW" u="sng" dirty="0"/>
              <a:t>a training portion </a:t>
            </a:r>
            <a:r>
              <a:rPr lang="en-US" altLang="zh-TW" dirty="0"/>
              <a:t>and </a:t>
            </a:r>
            <a:r>
              <a:rPr lang="en-US" altLang="zh-TW" u="sng" dirty="0"/>
              <a:t>a testing portion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testing data is normally a small percentage </a:t>
            </a:r>
            <a:r>
              <a:rPr lang="en-US" altLang="zh-TW" sz="1600" dirty="0"/>
              <a:t>(5~10%)</a:t>
            </a:r>
            <a:r>
              <a:rPr lang="en-US" altLang="zh-TW" dirty="0"/>
              <a:t> of the total data.</a:t>
            </a:r>
          </a:p>
          <a:p>
            <a:pPr lvl="2"/>
            <a:r>
              <a:rPr lang="en-US" altLang="zh-TW" dirty="0"/>
              <a:t>But has to be sufficient for the results to be reliable.</a:t>
            </a:r>
          </a:p>
          <a:p>
            <a:pPr lvl="2"/>
            <a:endParaRPr lang="en-US" altLang="zh-TW" sz="1000" dirty="0"/>
          </a:p>
          <a:p>
            <a:r>
              <a:rPr lang="en-US" altLang="zh-TW" dirty="0"/>
              <a:t>Commonly, one wants to divide the training data into two again.</a:t>
            </a:r>
          </a:p>
          <a:p>
            <a:pPr lvl="1"/>
            <a:r>
              <a:rPr lang="en-US" altLang="zh-TW" dirty="0"/>
              <a:t>One for model training, e.g., building text classifier.</a:t>
            </a:r>
          </a:p>
          <a:p>
            <a:pPr lvl="1"/>
            <a:r>
              <a:rPr lang="en-US" altLang="zh-TW" dirty="0"/>
              <a:t>One estimates certain other parameters of the model, e.g., classification threshold.</a:t>
            </a:r>
          </a:p>
          <a:p>
            <a:pPr lvl="2"/>
            <a:r>
              <a:rPr lang="en-US" altLang="zh-TW" dirty="0"/>
              <a:t>Namely, </a:t>
            </a:r>
            <a:r>
              <a:rPr lang="en-US" altLang="zh-TW" b="1" i="1" dirty="0">
                <a:solidFill>
                  <a:srgbClr val="C00000"/>
                </a:solidFill>
              </a:rPr>
              <a:t>validation data</a:t>
            </a:r>
            <a:r>
              <a:rPr lang="en-US" altLang="zh-TW" dirty="0"/>
              <a:t> </a:t>
            </a:r>
            <a:r>
              <a:rPr lang="en-US" altLang="zh-TW" sz="1400" dirty="0"/>
              <a:t>(or held out data)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Training Algorithms Evaluations (3/5)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validation data </a:t>
            </a:r>
            <a:r>
              <a:rPr lang="en-US" altLang="zh-TW" u="sng" dirty="0"/>
              <a:t>needs to be </a:t>
            </a:r>
            <a:r>
              <a:rPr lang="en-US" altLang="zh-TW" b="1" u="sng" dirty="0"/>
              <a:t>independent </a:t>
            </a:r>
            <a:r>
              <a:rPr lang="en-US" altLang="zh-TW" u="sng" dirty="0"/>
              <a:t>of both the primary training data and the testing data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r>
              <a:rPr lang="en-US" altLang="zh-TW" dirty="0"/>
              <a:t>Normally, the validation data is much smaller than the primary training data.</a:t>
            </a:r>
          </a:p>
          <a:p>
            <a:pPr lvl="1"/>
            <a:r>
              <a:rPr lang="en-US" altLang="zh-TW" dirty="0"/>
              <a:t>About 10% of the size.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In practice … once the evaluation process is done, the validation and testing data can be bundled back into the training data to produce a new model.</a:t>
            </a:r>
          </a:p>
          <a:p>
            <a:pPr lvl="1"/>
            <a:r>
              <a:rPr lang="en-US" altLang="zh-TW" dirty="0"/>
              <a:t>To maximize the amount of data used to generate models.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Training Algorithms Evaluations (4/5)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labeling is a time consuming job.</a:t>
            </a:r>
          </a:p>
          <a:p>
            <a:pPr lvl="1"/>
            <a:r>
              <a:rPr lang="en-US" altLang="zh-TW" dirty="0"/>
              <a:t>So … usually … the amount of data that can be used for training, validation, and testing is limited.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In this case, you may be unlucky …</a:t>
            </a:r>
          </a:p>
          <a:p>
            <a:pPr lvl="1"/>
            <a:r>
              <a:rPr lang="en-US" altLang="zh-TW" dirty="0"/>
              <a:t>The sample used for training </a:t>
            </a:r>
            <a:r>
              <a:rPr lang="en-US" altLang="zh-TW" sz="1600" dirty="0"/>
              <a:t>(or testing)</a:t>
            </a:r>
            <a:r>
              <a:rPr lang="en-US" altLang="zh-TW" dirty="0"/>
              <a:t> may not be representative.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To overcome any bias caused by sampling, we can repeat the whole process </a:t>
            </a:r>
            <a:r>
              <a:rPr lang="en-US" altLang="zh-TW" sz="1800" dirty="0"/>
              <a:t>(training, validation, testing)</a:t>
            </a:r>
            <a:r>
              <a:rPr lang="en-US" altLang="zh-TW" dirty="0"/>
              <a:t> several times with different random samples.</a:t>
            </a:r>
          </a:p>
          <a:p>
            <a:pPr lvl="1"/>
            <a:r>
              <a:rPr lang="en-US" altLang="zh-TW" dirty="0"/>
              <a:t>The error rates </a:t>
            </a:r>
            <a:r>
              <a:rPr lang="en-US" altLang="zh-TW" sz="1600" dirty="0"/>
              <a:t>(or accuracy)</a:t>
            </a:r>
            <a:r>
              <a:rPr lang="en-US" altLang="zh-TW" dirty="0"/>
              <a:t> on different iterations are averaged to yield an overall performance.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Training Algorithms Evaluations (5/5)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K-fold cross-validation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You decide on a fixed number </a:t>
            </a:r>
            <a:r>
              <a:rPr lang="en-US" altLang="zh-TW" sz="1600" dirty="0"/>
              <a:t>(i.e., </a:t>
            </a:r>
            <a:r>
              <a:rPr lang="en-US" altLang="zh-TW" sz="1600" i="1" dirty="0"/>
              <a:t>k</a:t>
            </a:r>
            <a:r>
              <a:rPr lang="en-US" altLang="zh-TW" sz="1600" dirty="0"/>
              <a:t>)</a:t>
            </a:r>
            <a:r>
              <a:rPr lang="en-US" altLang="zh-TW" dirty="0"/>
              <a:t> of </a:t>
            </a:r>
            <a:r>
              <a:rPr lang="en-US" altLang="zh-TW" b="1" i="1" dirty="0">
                <a:solidFill>
                  <a:srgbClr val="C00000"/>
                </a:solidFill>
              </a:rPr>
              <a:t>folds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randomly</a:t>
            </a:r>
            <a:r>
              <a:rPr lang="en-US" altLang="zh-TW" dirty="0"/>
              <a:t> split the data into </a:t>
            </a:r>
            <a:r>
              <a:rPr lang="en-US" altLang="zh-TW" b="1" dirty="0">
                <a:solidFill>
                  <a:srgbClr val="FF0000"/>
                </a:solidFill>
              </a:rPr>
              <a:t>approximately equal partitions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Each partition </a:t>
            </a:r>
            <a:r>
              <a:rPr lang="en-US" altLang="zh-TW" b="1" dirty="0"/>
              <a:t>in turn </a:t>
            </a:r>
            <a:r>
              <a:rPr lang="en-US" altLang="zh-TW" dirty="0"/>
              <a:t>is used for testing while the remainder is used for training.</a:t>
            </a:r>
          </a:p>
          <a:p>
            <a:pPr lvl="2"/>
            <a:r>
              <a:rPr lang="en-US" altLang="zh-TW" dirty="0"/>
              <a:t>Every labeled instance has been used exactly once for testing.</a:t>
            </a:r>
          </a:p>
          <a:p>
            <a:endParaRPr lang="en-US" altLang="zh-TW" sz="1000" dirty="0"/>
          </a:p>
          <a:p>
            <a:r>
              <a:rPr lang="en-US" altLang="zh-TW" dirty="0"/>
              <a:t>The standard way of predicting the performance of a mining algorithm is to use 10-fold cross validation.</a:t>
            </a:r>
          </a:p>
          <a:p>
            <a:pPr lvl="1"/>
            <a:r>
              <a:rPr lang="en-US" altLang="zh-TW" dirty="0"/>
              <a:t>Why 10?</a:t>
            </a:r>
          </a:p>
          <a:p>
            <a:pPr lvl="1"/>
            <a:r>
              <a:rPr lang="en-US" altLang="zh-TW" dirty="0"/>
              <a:t>Extensive tests on different datasets, with different algorithms, have shown that 10 is good.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Snippets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Having ranked the documents, we wish to present an </a:t>
            </a:r>
            <a:r>
              <a:rPr lang="en-US" altLang="zh-TW" b="1" dirty="0">
                <a:solidFill>
                  <a:srgbClr val="FF0000"/>
                </a:solidFill>
              </a:rPr>
              <a:t>informative</a:t>
            </a:r>
            <a:r>
              <a:rPr lang="en-US" altLang="zh-TW" dirty="0"/>
              <a:t> results list.</a:t>
            </a:r>
          </a:p>
          <a:p>
            <a:endParaRPr lang="en-US" altLang="zh-TW" sz="800" dirty="0"/>
          </a:p>
          <a:p>
            <a:r>
              <a:rPr lang="en-US" altLang="zh-TW" dirty="0"/>
              <a:t>A popular method is to provide a </a:t>
            </a:r>
            <a:r>
              <a:rPr lang="en-US" altLang="zh-TW" b="1" i="1" dirty="0">
                <a:solidFill>
                  <a:srgbClr val="C00000"/>
                </a:solidFill>
              </a:rPr>
              <a:t>snippet</a:t>
            </a:r>
            <a:r>
              <a:rPr lang="en-US" altLang="zh-TW" dirty="0"/>
              <a:t> for each returned document.</a:t>
            </a:r>
          </a:p>
          <a:p>
            <a:pPr lvl="1"/>
            <a:r>
              <a:rPr lang="en-US" altLang="zh-TW" dirty="0"/>
              <a:t>Snippet – a short summary of the document.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37</a:t>
            </a:fld>
            <a:endParaRPr lang="en-US" altLang="zh-TW"/>
          </a:p>
        </p:txBody>
      </p:sp>
      <p:pic>
        <p:nvPicPr>
          <p:cNvPr id="136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3505200" cy="2698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4572000" y="4435658"/>
            <a:ext cx="451995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usually consists of document title </a:t>
            </a:r>
          </a:p>
          <a:p>
            <a:r>
              <a:rPr lang="en-US" altLang="zh-TW" sz="1600" dirty="0">
                <a:latin typeface="+mn-lt"/>
              </a:rPr>
              <a:t>and a short summary, </a:t>
            </a:r>
            <a:r>
              <a:rPr lang="en-US" altLang="zh-TW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extracted automatically</a:t>
            </a:r>
            <a:endParaRPr lang="zh-TW" altLang="en-US" sz="1600" b="1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 bwMode="auto">
          <a:xfrm rot="10800000" flipV="1">
            <a:off x="3810000" y="4728046"/>
            <a:ext cx="762000" cy="39341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6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Snippets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kinds of summaries.</a:t>
            </a:r>
          </a:p>
          <a:p>
            <a:pPr lvl="1"/>
            <a:endParaRPr lang="en-US" altLang="zh-TW" sz="1200" b="1" i="1" dirty="0">
              <a:solidFill>
                <a:srgbClr val="C00000"/>
              </a:solidFill>
            </a:endParaRPr>
          </a:p>
          <a:p>
            <a:r>
              <a:rPr lang="en-US" altLang="zh-TW" b="1" i="1" dirty="0">
                <a:solidFill>
                  <a:srgbClr val="C00000"/>
                </a:solidFill>
              </a:rPr>
              <a:t>Static</a:t>
            </a:r>
            <a:r>
              <a:rPr lang="en-US" altLang="zh-TW" dirty="0"/>
              <a:t> </a:t>
            </a:r>
            <a:r>
              <a:rPr lang="en-US" altLang="zh-TW" b="1" i="1" dirty="0">
                <a:solidFill>
                  <a:srgbClr val="C00000"/>
                </a:solidFill>
              </a:rPr>
              <a:t>summary</a:t>
            </a:r>
            <a:r>
              <a:rPr lang="en-US" altLang="zh-TW" dirty="0"/>
              <a:t> (generic summary):</a:t>
            </a:r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Which are always the same regardless of the query.</a:t>
            </a:r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Take the first few sentences or words of a document.</a:t>
            </a:r>
            <a:r>
              <a:rPr lang="zh-TW" altLang="en-US" dirty="0"/>
              <a:t> 抽文章頭</a:t>
            </a:r>
            <a:endParaRPr lang="en-US" altLang="zh-TW" dirty="0"/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Or extract particular zones of a document.</a:t>
            </a:r>
          </a:p>
          <a:p>
            <a:pPr lvl="2"/>
            <a:r>
              <a:rPr lang="en-US" altLang="zh-TW" dirty="0"/>
              <a:t>Title, author.</a:t>
            </a:r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Or other meta data.</a:t>
            </a:r>
          </a:p>
          <a:p>
            <a:pPr lvl="2"/>
            <a:r>
              <a:rPr lang="en-US" altLang="zh-TW" dirty="0"/>
              <a:t>The description metadata of a web HTML page.</a:t>
            </a:r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Typically extracted and cached at indexing time to be presented quickly.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Snippets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7244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Dynamic summary</a:t>
            </a:r>
            <a:r>
              <a:rPr lang="en-US" altLang="zh-TW" dirty="0"/>
              <a:t> </a:t>
            </a:r>
            <a:r>
              <a:rPr lang="en-US" altLang="zh-TW" sz="1800" dirty="0"/>
              <a:t>(query-dependent summary)</a:t>
            </a:r>
            <a:r>
              <a:rPr lang="en-US" altLang="zh-TW" dirty="0"/>
              <a:t>:</a:t>
            </a:r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Which are customized according to the user’s information need.</a:t>
            </a:r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Display one or more “</a:t>
            </a:r>
            <a:r>
              <a:rPr lang="en-US" altLang="zh-TW" b="1" dirty="0">
                <a:solidFill>
                  <a:srgbClr val="FF0000"/>
                </a:solidFill>
              </a:rPr>
              <a:t>windows</a:t>
            </a:r>
            <a:r>
              <a:rPr lang="en-US" altLang="zh-TW" dirty="0"/>
              <a:t>” on the document.</a:t>
            </a:r>
          </a:p>
          <a:p>
            <a:pPr lvl="2"/>
            <a:r>
              <a:rPr lang="en-US" altLang="zh-TW" dirty="0"/>
              <a:t>Have the most utility to the user in evaluating the document.</a:t>
            </a:r>
          </a:p>
          <a:p>
            <a:pPr lvl="2"/>
            <a:r>
              <a:rPr lang="en-US" altLang="zh-TW" dirty="0"/>
              <a:t>Usually contain one or several of the query terms.</a:t>
            </a:r>
          </a:p>
          <a:p>
            <a:pPr lvl="3"/>
            <a:r>
              <a:rPr lang="en-US" altLang="zh-TW" dirty="0"/>
              <a:t>Often referred to as </a:t>
            </a:r>
            <a:r>
              <a:rPr lang="en-US" altLang="zh-TW" b="1" i="1" dirty="0">
                <a:solidFill>
                  <a:srgbClr val="C00000"/>
                </a:solidFill>
              </a:rPr>
              <a:t>keyword-in-context</a:t>
            </a:r>
            <a:r>
              <a:rPr lang="en-US" altLang="zh-TW" dirty="0"/>
              <a:t> </a:t>
            </a:r>
            <a:r>
              <a:rPr lang="en-US" altLang="zh-TW" sz="1400" dirty="0"/>
              <a:t>(KWIC)</a:t>
            </a:r>
            <a:r>
              <a:rPr lang="en-US" altLang="zh-TW" dirty="0"/>
              <a:t> snippets.</a:t>
            </a:r>
          </a:p>
          <a:p>
            <a:pPr lvl="3"/>
            <a:r>
              <a:rPr lang="en-US" altLang="zh-TW" dirty="0"/>
              <a:t>May stretch some number of words to the left and right of the query terms.</a:t>
            </a:r>
            <a:endParaRPr lang="zh-TW" altLang="en-US" dirty="0"/>
          </a:p>
          <a:p>
            <a:pPr lvl="1"/>
            <a:endParaRPr lang="en-US" altLang="zh-TW" sz="400" dirty="0"/>
          </a:p>
          <a:p>
            <a:pPr lvl="1"/>
            <a:r>
              <a:rPr lang="en-US" altLang="zh-TW" dirty="0"/>
              <a:t>Is a difficult task.</a:t>
            </a:r>
          </a:p>
          <a:p>
            <a:pPr lvl="2"/>
            <a:r>
              <a:rPr lang="en-US" altLang="zh-TW" dirty="0"/>
              <a:t>Dynamic summaries cannot be pre-computed.</a:t>
            </a:r>
            <a:r>
              <a:rPr lang="zh-TW" altLang="en-US" dirty="0"/>
              <a:t> 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無法事先算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r>
              <a:rPr lang="en-US" altLang="zh-TW" dirty="0"/>
              <a:t>Inverted index cannot tell the context surrounding the query terms.</a:t>
            </a:r>
          </a:p>
          <a:p>
            <a:pPr lvl="2"/>
            <a:endParaRPr lang="en-US" altLang="zh-TW" sz="1000" dirty="0"/>
          </a:p>
          <a:p>
            <a:pPr lvl="1"/>
            <a:r>
              <a:rPr lang="en-US" altLang="zh-TW" dirty="0"/>
              <a:t>Thus, static summaries are welcome.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Evaluating Information Retrieval Systems and Search Engines (2/4)</a:t>
            </a:r>
            <a:endParaRPr lang="zh-TW" altLang="en-US" sz="3600"/>
          </a:p>
        </p:txBody>
      </p:sp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The decision </a:t>
            </a:r>
            <a:r>
              <a:rPr lang="en-US" altLang="zh-TW" sz="1800" dirty="0"/>
              <a:t>(classification)</a:t>
            </a:r>
            <a:r>
              <a:rPr lang="en-US" altLang="zh-TW" dirty="0"/>
              <a:t> is referred to as the </a:t>
            </a:r>
            <a:r>
              <a:rPr lang="en-US" altLang="zh-TW" b="1" i="1" dirty="0">
                <a:solidFill>
                  <a:srgbClr val="C00000"/>
                </a:solidFill>
              </a:rPr>
              <a:t>gold</a:t>
            </a:r>
            <a:r>
              <a:rPr lang="en-US" altLang="zh-TW" b="1" i="1" dirty="0">
                <a:solidFill>
                  <a:schemeClr val="folHlink"/>
                </a:solidFill>
              </a:rPr>
              <a:t> </a:t>
            </a:r>
            <a:r>
              <a:rPr lang="en-US" altLang="zh-TW" b="1" i="1" dirty="0">
                <a:solidFill>
                  <a:srgbClr val="C00000"/>
                </a:solidFill>
              </a:rPr>
              <a:t>standard</a:t>
            </a:r>
            <a:r>
              <a:rPr lang="en-US" altLang="zh-TW" dirty="0"/>
              <a:t> or </a:t>
            </a:r>
            <a:r>
              <a:rPr lang="en-US" altLang="zh-TW" b="1" i="1" dirty="0">
                <a:solidFill>
                  <a:srgbClr val="C00000"/>
                </a:solidFill>
              </a:rPr>
              <a:t>ground truth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judgments of relevance.</a:t>
            </a:r>
          </a:p>
          <a:p>
            <a:pPr>
              <a:lnSpc>
                <a:spcPct val="90000"/>
              </a:lnSpc>
            </a:pPr>
            <a:endParaRPr lang="en-US" altLang="zh-TW" sz="1000" dirty="0"/>
          </a:p>
          <a:p>
            <a:pPr>
              <a:lnSpc>
                <a:spcPct val="90000"/>
              </a:lnSpc>
            </a:pPr>
            <a:r>
              <a:rPr lang="en-US" altLang="zh-TW" dirty="0"/>
              <a:t>The test document collection and suite of information needs should be very diverse.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Include various documents and information needs, so that …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You can obtain average performance of the system.</a:t>
            </a:r>
          </a:p>
          <a:p>
            <a:pPr lvl="1">
              <a:lnSpc>
                <a:spcPct val="90000"/>
              </a:lnSpc>
            </a:pPr>
            <a:endParaRPr lang="en-US" altLang="zh-TW" sz="1200" dirty="0"/>
          </a:p>
          <a:p>
            <a:pPr>
              <a:lnSpc>
                <a:spcPct val="90000"/>
              </a:lnSpc>
            </a:pPr>
            <a:r>
              <a:rPr lang="en-US" altLang="zh-TW" dirty="0"/>
              <a:t>Relevance should be assessed relative to an information need, not a query!!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A document is relevant if it addresses the stated information need, not because it just happens to contain all the words in the query!!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Information need: ‘</a:t>
            </a:r>
            <a:r>
              <a:rPr lang="en-US" altLang="zh-TW" i="1" dirty="0"/>
              <a:t>drinking red wine causes heart attacks?’</a:t>
            </a:r>
            <a:endParaRPr lang="en-US" altLang="zh-TW" dirty="0"/>
          </a:p>
          <a:p>
            <a:pPr lvl="2">
              <a:lnSpc>
                <a:spcPct val="90000"/>
              </a:lnSpc>
            </a:pPr>
            <a:r>
              <a:rPr lang="en-US" altLang="zh-TW" dirty="0"/>
              <a:t>Naïve query: </a:t>
            </a:r>
            <a:r>
              <a:rPr lang="en-US" altLang="zh-TW" i="1" dirty="0"/>
              <a:t>red</a:t>
            </a:r>
            <a:r>
              <a:rPr lang="en-US" altLang="zh-TW" dirty="0"/>
              <a:t> and </a:t>
            </a:r>
            <a:r>
              <a:rPr lang="en-US" altLang="zh-TW" i="1" dirty="0"/>
              <a:t>wine</a:t>
            </a:r>
            <a:r>
              <a:rPr lang="en-US" altLang="zh-TW" dirty="0"/>
              <a:t> and </a:t>
            </a:r>
            <a:r>
              <a:rPr lang="en-US" altLang="zh-TW" i="1" dirty="0"/>
              <a:t>heart</a:t>
            </a:r>
            <a:r>
              <a:rPr lang="en-US" altLang="zh-TW" dirty="0"/>
              <a:t> and </a:t>
            </a:r>
            <a:r>
              <a:rPr lang="en-US" altLang="zh-TW" i="1" dirty="0"/>
              <a:t>attack</a:t>
            </a:r>
            <a:r>
              <a:rPr lang="en-US" altLang="zh-TW" dirty="0"/>
              <a:t>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7399-A94A-470C-90CA-B033E800391D}" type="slidenum">
              <a:rPr lang="zh-TW" altLang="en-US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0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0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0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Snippets 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Text summarization</a:t>
            </a:r>
            <a:r>
              <a:rPr lang="en-US" altLang="zh-TW" sz="2000" dirty="0"/>
              <a:t> – a </a:t>
            </a:r>
            <a:r>
              <a:rPr lang="en-US" altLang="zh-TW" sz="2000" b="1" dirty="0">
                <a:solidFill>
                  <a:srgbClr val="FF0000"/>
                </a:solidFill>
              </a:rPr>
              <a:t>classic</a:t>
            </a:r>
            <a:r>
              <a:rPr lang="en-US" altLang="zh-TW" sz="2000" dirty="0"/>
              <a:t> and </a:t>
            </a:r>
            <a:r>
              <a:rPr lang="en-US" altLang="zh-TW" sz="2000" b="1" dirty="0">
                <a:solidFill>
                  <a:srgbClr val="FF0000"/>
                </a:solidFill>
              </a:rPr>
              <a:t>extensive</a:t>
            </a:r>
            <a:r>
              <a:rPr lang="en-US" altLang="zh-TW" sz="2000" dirty="0"/>
              <a:t> work within IR and NLP </a:t>
            </a:r>
            <a:r>
              <a:rPr lang="en-US" altLang="zh-TW" sz="1600" dirty="0"/>
              <a:t>(natural language processing)</a:t>
            </a:r>
            <a:r>
              <a:rPr lang="en-US" altLang="zh-TW" sz="2000" dirty="0"/>
              <a:t>.</a:t>
            </a:r>
          </a:p>
          <a:p>
            <a:endParaRPr lang="en-US" altLang="zh-TW" sz="9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Topic-oriented summaries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600" dirty="0"/>
              <a:t>Focus on a user’s topic of interest, and extract the information in the text that is related to the specified topic.</a:t>
            </a:r>
          </a:p>
          <a:p>
            <a:endParaRPr lang="en-US" altLang="zh-TW" sz="9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Generic summaries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600" dirty="0"/>
              <a:t>Try to cover as much of the information content </a:t>
            </a:r>
            <a:r>
              <a:rPr lang="en-US" altLang="zh-TW" sz="1200" dirty="0"/>
              <a:t>(single or multiple documents)</a:t>
            </a:r>
            <a:r>
              <a:rPr lang="en-US" altLang="zh-TW" sz="1600" dirty="0"/>
              <a:t> as possible, preserving the general topical organization of the original text.</a:t>
            </a:r>
          </a:p>
          <a:p>
            <a:endParaRPr lang="en-US" altLang="zh-TW" sz="9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Extractive summarization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600" dirty="0"/>
              <a:t>Produces summaries by </a:t>
            </a:r>
            <a:r>
              <a:rPr lang="en-US" altLang="zh-TW" sz="1600" u="sng" dirty="0"/>
              <a:t>choosing a subset of the sentences in the original document(s)</a:t>
            </a:r>
            <a:r>
              <a:rPr lang="en-US" altLang="zh-TW" sz="1600" dirty="0"/>
              <a:t>.</a:t>
            </a:r>
          </a:p>
          <a:p>
            <a:endParaRPr lang="en-US" altLang="zh-TW" sz="900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Abstractive summarization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600" dirty="0"/>
              <a:t>The information in the </a:t>
            </a:r>
            <a:r>
              <a:rPr lang="en-US" altLang="zh-TW" sz="1600" u="sng" dirty="0"/>
              <a:t>text is rephrased</a:t>
            </a:r>
            <a:r>
              <a:rPr lang="en-US" altLang="zh-TW" sz="1600" dirty="0"/>
              <a:t>.</a:t>
            </a:r>
            <a:endParaRPr lang="en-US" altLang="zh-TW" sz="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Snippets 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Most of the summarization research today is on extractive summarization.</a:t>
            </a:r>
          </a:p>
          <a:p>
            <a:pPr lvl="1"/>
            <a:r>
              <a:rPr lang="en-US" altLang="zh-TW" dirty="0"/>
              <a:t>Purely extractive summaries often give better results compared to automatic abstractive summaries.</a:t>
            </a:r>
          </a:p>
          <a:p>
            <a:pPr lvl="1"/>
            <a:r>
              <a:rPr lang="en-US" altLang="zh-TW" dirty="0"/>
              <a:t>This is due to the fact that the problems in abstractive summarization </a:t>
            </a:r>
            <a:r>
              <a:rPr lang="en-US" altLang="zh-TW" sz="1600" dirty="0"/>
              <a:t>(such as semantic representation, inference and natural language generation)</a:t>
            </a:r>
            <a:r>
              <a:rPr lang="en-US" altLang="zh-TW" dirty="0"/>
              <a:t> are very hard.</a:t>
            </a:r>
          </a:p>
          <a:p>
            <a:endParaRPr lang="en-US" altLang="zh-TW" sz="1000" dirty="0"/>
          </a:p>
          <a:p>
            <a:r>
              <a:rPr lang="en-US" altLang="zh-TW" dirty="0"/>
              <a:t>DUC contest </a:t>
            </a:r>
            <a:r>
              <a:rPr lang="en-US" altLang="zh-TW" sz="1800" dirty="0"/>
              <a:t>(Document Understanding Conference)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2001~2007.</a:t>
            </a:r>
          </a:p>
          <a:p>
            <a:pPr lvl="1"/>
            <a:r>
              <a:rPr lang="en-US" altLang="zh-TW" dirty="0"/>
              <a:t>Provide official test collections and evaluation procedures.</a:t>
            </a:r>
          </a:p>
          <a:p>
            <a:pPr lvl="1"/>
            <a:r>
              <a:rPr lang="en-US" altLang="zh-TW" dirty="0"/>
              <a:t>Now, has moved to the Text Analysis Conference </a:t>
            </a:r>
            <a:r>
              <a:rPr lang="en-US" altLang="zh-TW" sz="1600" dirty="0"/>
              <a:t>(ATC)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Evaluating Information Retrieval Systems and Search Engines (3/4)</a:t>
            </a:r>
            <a:endParaRPr lang="zh-TW" altLang="en-US" sz="3600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However, the information need is usually not overt.</a:t>
            </a:r>
          </a:p>
          <a:p>
            <a:pPr lvl="1"/>
            <a:r>
              <a:rPr lang="en-US" altLang="zh-TW" dirty="0"/>
              <a:t>A user types ‘</a:t>
            </a:r>
            <a:r>
              <a:rPr lang="en-US" altLang="zh-TW" i="1" dirty="0"/>
              <a:t>python</a:t>
            </a:r>
            <a:r>
              <a:rPr lang="en-US" altLang="zh-TW" dirty="0"/>
              <a:t>’ as a query into a web search engine.</a:t>
            </a:r>
          </a:p>
          <a:p>
            <a:pPr lvl="2"/>
            <a:r>
              <a:rPr lang="en-US" altLang="zh-TW" dirty="0"/>
              <a:t>Does the user need the information about pet … or</a:t>
            </a:r>
          </a:p>
          <a:p>
            <a:pPr lvl="2"/>
            <a:r>
              <a:rPr lang="en-US" altLang="zh-TW" dirty="0"/>
              <a:t>The user wants to learn about Python programming language.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Mostly, users can not describe their information needs very well </a:t>
            </a:r>
            <a:r>
              <a:rPr lang="en-US" altLang="zh-TW" sz="1800" dirty="0"/>
              <a:t>(in terms of queries)</a:t>
            </a:r>
            <a:r>
              <a:rPr lang="en-US" altLang="zh-TW" dirty="0"/>
              <a:t>. Not to mention the retrieval system.</a:t>
            </a:r>
          </a:p>
          <a:p>
            <a:endParaRPr lang="en-US" altLang="zh-TW" sz="1000" dirty="0"/>
          </a:p>
          <a:p>
            <a:r>
              <a:rPr lang="en-US" altLang="zh-TW" dirty="0"/>
              <a:t>To do </a:t>
            </a:r>
            <a:r>
              <a:rPr lang="en-US" altLang="zh-TW" sz="1800" dirty="0"/>
              <a:t>(construct)</a:t>
            </a:r>
            <a:r>
              <a:rPr lang="en-US" altLang="zh-TW" dirty="0"/>
              <a:t> a system evaluation, we require overt expression of information needs.</a:t>
            </a:r>
          </a:p>
          <a:p>
            <a:pPr lvl="1"/>
            <a:r>
              <a:rPr lang="en-US" altLang="zh-TW" dirty="0"/>
              <a:t>To help judge document relevance.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79DC-1335-453C-911F-1070744D5F95}" type="slidenum">
              <a:rPr lang="zh-TW" altLang="en-US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Evaluating Information Retrieval Systems and Search Engines (4/4)</a:t>
            </a:r>
            <a:endParaRPr lang="zh-TW" altLang="en-US" sz="3600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Many system contain various weights </a:t>
            </a:r>
            <a:r>
              <a:rPr lang="en-US" altLang="zh-TW" sz="1600" dirty="0"/>
              <a:t>(parameters)</a:t>
            </a:r>
            <a:r>
              <a:rPr lang="en-US" altLang="zh-TW" sz="2000" dirty="0"/>
              <a:t> that can be adjusted to tune system performances.</a:t>
            </a:r>
          </a:p>
          <a:p>
            <a:endParaRPr lang="en-US" altLang="zh-TW" sz="1000" dirty="0"/>
          </a:p>
          <a:p>
            <a:r>
              <a:rPr lang="en-US" altLang="zh-TW" sz="2000" dirty="0"/>
              <a:t>IT IS WRONG …</a:t>
            </a:r>
          </a:p>
          <a:p>
            <a:pPr lvl="1"/>
            <a:r>
              <a:rPr lang="en-US" altLang="zh-TW" sz="1800" dirty="0"/>
              <a:t>To report results which were obtained by tuning these parameters to maximize performance on that collection.</a:t>
            </a:r>
          </a:p>
          <a:p>
            <a:pPr lvl="1"/>
            <a:r>
              <a:rPr lang="en-US" altLang="zh-TW" sz="1800" dirty="0"/>
              <a:t>The tuning will overstates the expected performance of the system.</a:t>
            </a:r>
          </a:p>
          <a:p>
            <a:pPr lvl="1"/>
            <a:r>
              <a:rPr lang="en-US" altLang="zh-TW" sz="1800" dirty="0"/>
              <a:t>The parameters should be set for random queries.</a:t>
            </a:r>
          </a:p>
          <a:p>
            <a:endParaRPr lang="en-US" altLang="zh-TW" sz="1000" dirty="0"/>
          </a:p>
          <a:p>
            <a:r>
              <a:rPr lang="en-US" altLang="zh-TW" sz="2000" dirty="0"/>
              <a:t>Usually, we will require one or more </a:t>
            </a:r>
            <a:r>
              <a:rPr lang="en-US" altLang="zh-TW" sz="2000" b="1" i="1" dirty="0">
                <a:solidFill>
                  <a:srgbClr val="C00000"/>
                </a:solidFill>
              </a:rPr>
              <a:t>development test collections </a:t>
            </a:r>
            <a:r>
              <a:rPr lang="en-US" altLang="zh-TW" sz="1600" dirty="0"/>
              <a:t>(or </a:t>
            </a:r>
            <a:r>
              <a:rPr lang="en-US" altLang="zh-TW" sz="1600" b="1" dirty="0"/>
              <a:t>validation</a:t>
            </a:r>
            <a:r>
              <a:rPr lang="en-US" altLang="zh-TW" sz="1600" dirty="0"/>
              <a:t> collections)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1800" dirty="0"/>
              <a:t>Tune the parameters on the development test collections.</a:t>
            </a:r>
          </a:p>
          <a:p>
            <a:pPr lvl="1"/>
            <a:r>
              <a:rPr lang="en-US" altLang="zh-TW" sz="1800" dirty="0"/>
              <a:t>And report the results on the evaluation collection in an unbiased manner.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AFF7-F364-4441-ABBD-DCF835C02434}" type="slidenum">
              <a:rPr lang="zh-TW" altLang="en-US"/>
              <a:pPr/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0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0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Standard Test Collections (1/2)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b="1" dirty="0"/>
              <a:t>CRANFIELD</a:t>
            </a:r>
            <a:r>
              <a:rPr lang="en-US" altLang="zh-TW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Collected in the United Kingdom starting in the late 1950s.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Contain 1398 abstracts of aerodynamics journal articles.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225 queries.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Exhaustive relevance judgments.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Was the pioneering test collection, </a:t>
            </a:r>
            <a:r>
              <a:rPr lang="en-US" altLang="zh-TW" sz="1600" b="1" dirty="0"/>
              <a:t>but is nowadays too small</a:t>
            </a:r>
            <a:r>
              <a:rPr lang="en-US" altLang="zh-TW" sz="16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1200" dirty="0"/>
          </a:p>
          <a:p>
            <a:pPr>
              <a:lnSpc>
                <a:spcPct val="90000"/>
              </a:lnSpc>
            </a:pPr>
            <a:r>
              <a:rPr lang="en-US" altLang="zh-TW" sz="1800" b="1" dirty="0"/>
              <a:t>TREC</a:t>
            </a:r>
            <a:r>
              <a:rPr lang="en-US" altLang="zh-TW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Since 1992.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Collected by the U.S. National Institute of Standards and Technology (NIST).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Many tracks over different test collections.</a:t>
            </a:r>
          </a:p>
          <a:p>
            <a:pPr lvl="2">
              <a:lnSpc>
                <a:spcPct val="90000"/>
              </a:lnSpc>
            </a:pPr>
            <a:r>
              <a:rPr lang="en-US" altLang="zh-TW" sz="1400" dirty="0"/>
              <a:t>Ad Hoc track since 1992 to 1999.</a:t>
            </a:r>
          </a:p>
          <a:p>
            <a:pPr lvl="2">
              <a:lnSpc>
                <a:spcPct val="90000"/>
              </a:lnSpc>
            </a:pPr>
            <a:r>
              <a:rPr lang="en-US" altLang="zh-TW" sz="1400" dirty="0"/>
              <a:t>6 CDs, 1.89 million documents, 450 information needs (called topics).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/>
              <a:t>Because of the large document collection, </a:t>
            </a:r>
            <a:r>
              <a:rPr lang="en-US" altLang="zh-TW" sz="1600" b="1" dirty="0"/>
              <a:t>there are no exhaustive relevance judgments</a:t>
            </a:r>
            <a:r>
              <a:rPr lang="en-US" altLang="zh-TW" sz="16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z="1400" b="1" dirty="0"/>
              <a:t>Pooling</a:t>
            </a:r>
            <a:r>
              <a:rPr lang="en-US" altLang="zh-TW" sz="1400" dirty="0"/>
              <a:t>: assessing the documents of top-k retrieval among many systems.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8E0D-898E-4FF8-B6FA-2A9C2A9DDD4C}" type="slidenum">
              <a:rPr lang="zh-TW" altLang="en-US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0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0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0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0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0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0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Standard Test Collections (2/2)</a:t>
            </a:r>
            <a:endParaRPr lang="zh-TW" altLang="en-US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/>
              <a:t>REUTERS</a:t>
            </a:r>
            <a:r>
              <a:rPr lang="en-US" altLang="zh-TW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Reuters-21578, the most used test collection for text classification.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Contain 21578 news articles. 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Reuters-RCV1, a much larger collections.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Contain 806,791 documents.</a:t>
            </a:r>
          </a:p>
          <a:p>
            <a:pPr>
              <a:lnSpc>
                <a:spcPct val="90000"/>
              </a:lnSpc>
            </a:pPr>
            <a:endParaRPr lang="en-US" altLang="zh-TW" sz="1200" dirty="0"/>
          </a:p>
          <a:p>
            <a:pPr>
              <a:lnSpc>
                <a:spcPct val="90000"/>
              </a:lnSpc>
            </a:pPr>
            <a:r>
              <a:rPr lang="en-US" altLang="zh-TW" sz="2000" b="1" dirty="0"/>
              <a:t>20 NEWSGROUPS</a:t>
            </a:r>
            <a:r>
              <a:rPr lang="en-US" altLang="zh-TW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Another widely used text classification collection.</a:t>
            </a:r>
          </a:p>
          <a:p>
            <a:pPr>
              <a:lnSpc>
                <a:spcPct val="90000"/>
              </a:lnSpc>
            </a:pPr>
            <a:endParaRPr lang="en-US" altLang="zh-TW" sz="1200" b="1" dirty="0"/>
          </a:p>
          <a:p>
            <a:pPr>
              <a:lnSpc>
                <a:spcPct val="90000"/>
              </a:lnSpc>
            </a:pPr>
            <a:r>
              <a:rPr lang="en-US" altLang="zh-TW" sz="2000" b="1" dirty="0"/>
              <a:t>NTCIR</a:t>
            </a:r>
            <a:r>
              <a:rPr lang="en-US" altLang="zh-TW" sz="2000" dirty="0"/>
              <a:t> </a:t>
            </a:r>
            <a:r>
              <a:rPr lang="en-US" altLang="zh-TW" sz="1600" dirty="0"/>
              <a:t>(NII Test Collections for IR Systems)</a:t>
            </a:r>
            <a:r>
              <a:rPr lang="en-US" altLang="zh-TW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Contain various test collections of similar size to the TREC collections.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Focus on East Asian language and cross-language information retrieval.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hlinkClick r:id="rId2"/>
              </a:rPr>
              <a:t>http://research.nii.ac.jp/ntcir/data/data-en.html</a:t>
            </a:r>
            <a:endParaRPr lang="en-US" altLang="zh-TW" sz="18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93EE-799A-4B29-BC6E-9D943DE82443}" type="slidenum">
              <a:rPr lang="zh-TW" altLang="en-US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0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0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Assessing Relevance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properly evaluate a system …</a:t>
            </a:r>
          </a:p>
          <a:p>
            <a:pPr lvl="1"/>
            <a:r>
              <a:rPr lang="en-US" altLang="zh-TW" dirty="0"/>
              <a:t>You must collect a set of test documents for evaluations.</a:t>
            </a:r>
          </a:p>
          <a:p>
            <a:pPr lvl="1"/>
            <a:r>
              <a:rPr lang="en-US" altLang="zh-TW" dirty="0"/>
              <a:t>And compose test information needs and their relevant documents.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These information needs and their relevant documents are best designed by domain experts.</a:t>
            </a:r>
          </a:p>
          <a:p>
            <a:pPr lvl="1"/>
            <a:r>
              <a:rPr lang="en-US" altLang="zh-TW" dirty="0"/>
              <a:t>A time-consuming and expensive process.</a:t>
            </a:r>
          </a:p>
          <a:p>
            <a:pPr lvl="1"/>
            <a:r>
              <a:rPr lang="en-US" altLang="zh-TW" dirty="0"/>
              <a:t>For large modern collections, it is usual to determine relevance of </a:t>
            </a:r>
            <a:r>
              <a:rPr lang="en-US" altLang="zh-TW" b="1" u="sng" dirty="0">
                <a:solidFill>
                  <a:srgbClr val="FF0000"/>
                </a:solidFill>
              </a:rPr>
              <a:t>only a subset of document </a:t>
            </a:r>
            <a:r>
              <a:rPr lang="en-US" altLang="zh-TW" dirty="0"/>
              <a:t>for each query.</a:t>
            </a:r>
          </a:p>
          <a:p>
            <a:pPr lvl="2"/>
            <a:r>
              <a:rPr lang="en-US" altLang="zh-TW" dirty="0"/>
              <a:t>The subset usually contains the top documents returned by each system being evaluated.</a:t>
            </a:r>
          </a:p>
          <a:p>
            <a:pPr lvl="2"/>
            <a:r>
              <a:rPr lang="en-US" altLang="zh-TW" dirty="0"/>
              <a:t>And additional documents gathered by experts.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B58C-FE1E-4A30-9643-7B3F034E96A6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18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11916</TotalTime>
  <Words>3506</Words>
  <Application>Microsoft Macintosh PowerPoint</Application>
  <PresentationFormat>如螢幕大小 (4:3)</PresentationFormat>
  <Paragraphs>497</Paragraphs>
  <Slides>41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新細明體</vt:lpstr>
      <vt:lpstr>Kaiti SC</vt:lpstr>
      <vt:lpstr>Arial</vt:lpstr>
      <vt:lpstr>Lucida Sans</vt:lpstr>
      <vt:lpstr>Tahoma</vt:lpstr>
      <vt:lpstr>Times New Roman</vt:lpstr>
      <vt:lpstr>Wingdings</vt:lpstr>
      <vt:lpstr>Quadrant</vt:lpstr>
      <vt:lpstr>Equation</vt:lpstr>
      <vt:lpstr>方程式</vt:lpstr>
      <vt:lpstr>Evaluation in Information Retrieval</vt:lpstr>
      <vt:lpstr>Preface</vt:lpstr>
      <vt:lpstr>Evaluating Information Retrieval Systems and Search Engines (1/4)</vt:lpstr>
      <vt:lpstr>Evaluating Information Retrieval Systems and Search Engines (2/4)</vt:lpstr>
      <vt:lpstr>Evaluating Information Retrieval Systems and Search Engines (3/4)</vt:lpstr>
      <vt:lpstr>Evaluating Information Retrieval Systems and Search Engines (4/4)</vt:lpstr>
      <vt:lpstr>Standard Test Collections (1/2)</vt:lpstr>
      <vt:lpstr>Standard Test Collections (2/2)</vt:lpstr>
      <vt:lpstr>Assessing Relevance (1/4)</vt:lpstr>
      <vt:lpstr>Assessing Relevance (2/4)</vt:lpstr>
      <vt:lpstr>Assessing Relevance (3/4)</vt:lpstr>
      <vt:lpstr>Assessing Relevance (4/4)</vt:lpstr>
      <vt:lpstr>Evaluation of Unranked Retrieval Sets (1/6)</vt:lpstr>
      <vt:lpstr>Evaluation of Unranked Retrieval Sets (2/6)</vt:lpstr>
      <vt:lpstr>Evaluation of Unranked Retrieval Sets (3/6)</vt:lpstr>
      <vt:lpstr>Evaluation of Unranked Retrieval Sets (4/6)</vt:lpstr>
      <vt:lpstr>Evaluation of Unranked Retrieval Sets (5/6)</vt:lpstr>
      <vt:lpstr>Evaluation of Unranked Retrieval Sets (6/6)</vt:lpstr>
      <vt:lpstr>Evaluation of Ranked Retrieval Results (1/10)</vt:lpstr>
      <vt:lpstr>Evaluation of Ranked Retrieval Results (2/10)</vt:lpstr>
      <vt:lpstr>Evaluation of Ranked Retrieval Results (3/10)</vt:lpstr>
      <vt:lpstr>Evaluation of Ranked Retrieval Results (4/10)</vt:lpstr>
      <vt:lpstr>Evaluation of Ranked Retrieval Results (5/10)</vt:lpstr>
      <vt:lpstr>Evaluation of Ranked Retrieval Results (6/10)</vt:lpstr>
      <vt:lpstr>Evaluation of Ranked Retrieval Results (7/10)</vt:lpstr>
      <vt:lpstr>Evaluation of Ranked Retrieval Results (8/10)</vt:lpstr>
      <vt:lpstr>Evaluation of Ranked Retrieval Results (9/10)</vt:lpstr>
      <vt:lpstr>Evaluation of Ranked Retrieval Results (10/10)</vt:lpstr>
      <vt:lpstr>Document Relevance: Critiques and Justifications (1/3)</vt:lpstr>
      <vt:lpstr>Document Relevance: Critiques and Justifications (2/3)</vt:lpstr>
      <vt:lpstr>Document Relevance: Critiques and Justifications (3/3)</vt:lpstr>
      <vt:lpstr>Training Algorithms Evaluations (1/5)</vt:lpstr>
      <vt:lpstr>Training Algorithms Evaluations (2/5)</vt:lpstr>
      <vt:lpstr>Training Algorithms Evaluations (3/5)</vt:lpstr>
      <vt:lpstr>Training Algorithms Evaluations (4/5)</vt:lpstr>
      <vt:lpstr>Training Algorithms Evaluations (5/5)</vt:lpstr>
      <vt:lpstr>Results Snippets (1/5)</vt:lpstr>
      <vt:lpstr>Results Snippets (2/5)</vt:lpstr>
      <vt:lpstr>Results Snippets (3/5)</vt:lpstr>
      <vt:lpstr>Results Snippets (4/5)</vt:lpstr>
      <vt:lpstr>Results Snippets (5/5)</vt:lpstr>
    </vt:vector>
  </TitlesOfParts>
  <Company>Dept. of IM, NTU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 Evaluation in IR</dc:title>
  <dc:creator>Chien Chin Chen</dc:creator>
  <cp:lastModifiedBy>Microsoft Office 使用者</cp:lastModifiedBy>
  <cp:revision>793</cp:revision>
  <cp:lastPrinted>1601-01-01T00:00:00Z</cp:lastPrinted>
  <dcterms:created xsi:type="dcterms:W3CDTF">2002-09-18T16:13:07Z</dcterms:created>
  <dcterms:modified xsi:type="dcterms:W3CDTF">2019-10-08T01:28:05Z</dcterms:modified>
</cp:coreProperties>
</file>