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6"/>
  </p:notes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0" autoAdjust="0"/>
    <p:restoredTop sz="94660"/>
  </p:normalViewPr>
  <p:slideViewPr>
    <p:cSldViewPr snapToGrid="0">
      <p:cViewPr>
        <p:scale>
          <a:sx n="105" d="100"/>
          <a:sy n="105" d="100"/>
        </p:scale>
        <p:origin x="1536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8E219-D5D4-3049-B93D-4025427F78CD}" type="doc">
      <dgm:prSet loTypeId="urn:microsoft.com/office/officeart/2005/8/layout/hProcess11" loCatId="" qsTypeId="urn:microsoft.com/office/officeart/2005/8/quickstyle/simple4" qsCatId="simple" csTypeId="urn:microsoft.com/office/officeart/2005/8/colors/colorful1" csCatId="colorful" phldr="1"/>
      <dgm:spPr/>
    </dgm:pt>
    <dgm:pt modelId="{BD4595F4-01EA-7444-8EF5-7B2B47D90AE6}">
      <dgm:prSet phldrT="[文字]"/>
      <dgm:spPr/>
      <dgm:t>
        <a:bodyPr/>
        <a:lstStyle/>
        <a:p>
          <a:r>
            <a:rPr lang="en-US" altLang="zh-TW" dirty="0" smtClean="0"/>
            <a:t>6/1</a:t>
          </a:r>
          <a:endParaRPr lang="zh-TW" altLang="en-US" dirty="0"/>
        </a:p>
      </dgm:t>
    </dgm:pt>
    <dgm:pt modelId="{60CF738A-4D4F-3D49-8E18-65FC5B44F9ED}" type="parTrans" cxnId="{D45551E0-DE88-AD43-BEB0-47C01B27CF8A}">
      <dgm:prSet/>
      <dgm:spPr/>
      <dgm:t>
        <a:bodyPr/>
        <a:lstStyle/>
        <a:p>
          <a:endParaRPr lang="zh-TW" altLang="en-US"/>
        </a:p>
      </dgm:t>
    </dgm:pt>
    <dgm:pt modelId="{AC892467-A2E1-514D-9B38-38E54CE798AE}" type="sibTrans" cxnId="{D45551E0-DE88-AD43-BEB0-47C01B27CF8A}">
      <dgm:prSet/>
      <dgm:spPr/>
      <dgm:t>
        <a:bodyPr/>
        <a:lstStyle/>
        <a:p>
          <a:endParaRPr lang="zh-TW" altLang="en-US"/>
        </a:p>
      </dgm:t>
    </dgm:pt>
    <dgm:pt modelId="{D307B97E-9491-AB45-AEE5-A6ED6E565A3F}">
      <dgm:prSet phldrT="[文字]"/>
      <dgm:spPr/>
      <dgm:t>
        <a:bodyPr/>
        <a:lstStyle/>
        <a:p>
          <a:r>
            <a:rPr lang="en-US" altLang="zh-TW" dirty="0" smtClean="0"/>
            <a:t>6/8</a:t>
          </a:r>
          <a:endParaRPr lang="zh-TW" altLang="en-US" dirty="0"/>
        </a:p>
      </dgm:t>
    </dgm:pt>
    <dgm:pt modelId="{BD26FB8B-CAB1-C548-A5A9-15751BAF3F7E}" type="parTrans" cxnId="{C9875735-CB7C-EE47-88C1-CD39C26CEA5F}">
      <dgm:prSet/>
      <dgm:spPr/>
      <dgm:t>
        <a:bodyPr/>
        <a:lstStyle/>
        <a:p>
          <a:endParaRPr lang="zh-TW" altLang="en-US"/>
        </a:p>
      </dgm:t>
    </dgm:pt>
    <dgm:pt modelId="{95ECDDF6-DE51-7444-B130-9B587E0409A1}" type="sibTrans" cxnId="{C9875735-CB7C-EE47-88C1-CD39C26CEA5F}">
      <dgm:prSet/>
      <dgm:spPr/>
      <dgm:t>
        <a:bodyPr/>
        <a:lstStyle/>
        <a:p>
          <a:endParaRPr lang="zh-TW" altLang="en-US"/>
        </a:p>
      </dgm:t>
    </dgm:pt>
    <dgm:pt modelId="{598EB4B3-4EA0-EC4C-B7E6-5A813EA8E423}">
      <dgm:prSet phldrT="[文字]"/>
      <dgm:spPr/>
      <dgm:t>
        <a:bodyPr/>
        <a:lstStyle/>
        <a:p>
          <a:r>
            <a:rPr lang="en-US" altLang="zh-TW" dirty="0" smtClean="0"/>
            <a:t>6/15</a:t>
          </a:r>
          <a:endParaRPr lang="zh-TW" altLang="en-US" dirty="0"/>
        </a:p>
      </dgm:t>
    </dgm:pt>
    <dgm:pt modelId="{78290DD6-140B-F64F-953D-374065F77221}" type="parTrans" cxnId="{FF5962C4-6677-BD4C-A15E-19AD4A7CE86F}">
      <dgm:prSet/>
      <dgm:spPr/>
      <dgm:t>
        <a:bodyPr/>
        <a:lstStyle/>
        <a:p>
          <a:endParaRPr lang="zh-TW" altLang="en-US"/>
        </a:p>
      </dgm:t>
    </dgm:pt>
    <dgm:pt modelId="{6C0FAB23-6F5A-9645-9968-9DB3CE3CCC55}" type="sibTrans" cxnId="{FF5962C4-6677-BD4C-A15E-19AD4A7CE86F}">
      <dgm:prSet/>
      <dgm:spPr/>
      <dgm:t>
        <a:bodyPr/>
        <a:lstStyle/>
        <a:p>
          <a:endParaRPr lang="zh-TW" altLang="en-US"/>
        </a:p>
      </dgm:t>
    </dgm:pt>
    <dgm:pt modelId="{A04C0E2F-52E8-9845-94AE-5A3624D77964}" type="pres">
      <dgm:prSet presAssocID="{9F88E219-D5D4-3049-B93D-4025427F78CD}" presName="Name0" presStyleCnt="0">
        <dgm:presLayoutVars>
          <dgm:dir/>
          <dgm:resizeHandles val="exact"/>
        </dgm:presLayoutVars>
      </dgm:prSet>
      <dgm:spPr/>
    </dgm:pt>
    <dgm:pt modelId="{A4728D73-018C-504E-B054-0879A8A54F98}" type="pres">
      <dgm:prSet presAssocID="{9F88E219-D5D4-3049-B93D-4025427F78CD}" presName="arrow" presStyleLbl="bgShp" presStyleIdx="0" presStyleCnt="1" custScaleY="188085" custLinFactNeighborY="1752"/>
      <dgm:spPr/>
    </dgm:pt>
    <dgm:pt modelId="{31DB73DA-C233-0644-8306-D53CEBAFE9A0}" type="pres">
      <dgm:prSet presAssocID="{9F88E219-D5D4-3049-B93D-4025427F78CD}" presName="points" presStyleCnt="0"/>
      <dgm:spPr/>
    </dgm:pt>
    <dgm:pt modelId="{4B5AA228-2466-574C-9CAC-5C86FDDD9F5E}" type="pres">
      <dgm:prSet presAssocID="{BD4595F4-01EA-7444-8EF5-7B2B47D90AE6}" presName="compositeA" presStyleCnt="0"/>
      <dgm:spPr/>
    </dgm:pt>
    <dgm:pt modelId="{7B61B2A7-BF8F-904A-9D62-ED11D7E94191}" type="pres">
      <dgm:prSet presAssocID="{BD4595F4-01EA-7444-8EF5-7B2B47D90AE6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D17EBD-46C8-C64A-A2A7-C5033371940B}" type="pres">
      <dgm:prSet presAssocID="{BD4595F4-01EA-7444-8EF5-7B2B47D90AE6}" presName="circleA" presStyleLbl="node1" presStyleIdx="0" presStyleCnt="3" custScaleX="367945" custScaleY="367945" custLinFactNeighborY="4673"/>
      <dgm:spPr/>
    </dgm:pt>
    <dgm:pt modelId="{B306E576-5DF4-FE4D-A895-95E63DBBF3C6}" type="pres">
      <dgm:prSet presAssocID="{BD4595F4-01EA-7444-8EF5-7B2B47D90AE6}" presName="spaceA" presStyleCnt="0"/>
      <dgm:spPr/>
    </dgm:pt>
    <dgm:pt modelId="{2E884504-058C-3A4B-BAD9-00662DFA52FA}" type="pres">
      <dgm:prSet presAssocID="{AC892467-A2E1-514D-9B38-38E54CE798AE}" presName="space" presStyleCnt="0"/>
      <dgm:spPr/>
    </dgm:pt>
    <dgm:pt modelId="{8E60A917-5045-6C45-AE38-059E3B99B746}" type="pres">
      <dgm:prSet presAssocID="{D307B97E-9491-AB45-AEE5-A6ED6E565A3F}" presName="compositeB" presStyleCnt="0"/>
      <dgm:spPr/>
    </dgm:pt>
    <dgm:pt modelId="{E992ECB0-A010-8B41-AE83-D7985F78BCFE}" type="pres">
      <dgm:prSet presAssocID="{D307B97E-9491-AB45-AEE5-A6ED6E565A3F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61106C7-5A4D-3649-8D48-405F7C82B09A}" type="pres">
      <dgm:prSet presAssocID="{D307B97E-9491-AB45-AEE5-A6ED6E565A3F}" presName="circleB" presStyleLbl="node1" presStyleIdx="1" presStyleCnt="3" custScaleX="367945" custScaleY="367945" custLinFactNeighborY="4673"/>
      <dgm:spPr/>
    </dgm:pt>
    <dgm:pt modelId="{EF934EDA-7881-BA43-BD48-885ABA2AC6D6}" type="pres">
      <dgm:prSet presAssocID="{D307B97E-9491-AB45-AEE5-A6ED6E565A3F}" presName="spaceB" presStyleCnt="0"/>
      <dgm:spPr/>
    </dgm:pt>
    <dgm:pt modelId="{22768BFE-5118-2A4D-9E9C-C3C68D6944C8}" type="pres">
      <dgm:prSet presAssocID="{95ECDDF6-DE51-7444-B130-9B587E0409A1}" presName="space" presStyleCnt="0"/>
      <dgm:spPr/>
    </dgm:pt>
    <dgm:pt modelId="{FEC3288A-4325-574E-9FB6-5065263ED5A8}" type="pres">
      <dgm:prSet presAssocID="{598EB4B3-4EA0-EC4C-B7E6-5A813EA8E423}" presName="compositeA" presStyleCnt="0"/>
      <dgm:spPr/>
    </dgm:pt>
    <dgm:pt modelId="{77B465C5-B0E1-D242-92FD-806776CCE122}" type="pres">
      <dgm:prSet presAssocID="{598EB4B3-4EA0-EC4C-B7E6-5A813EA8E423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136A06-EEE2-9F40-A2CD-B9BDA750F4FE}" type="pres">
      <dgm:prSet presAssocID="{598EB4B3-4EA0-EC4C-B7E6-5A813EA8E423}" presName="circleA" presStyleLbl="node1" presStyleIdx="2" presStyleCnt="3" custScaleX="367945" custScaleY="367945"/>
      <dgm:spPr/>
    </dgm:pt>
    <dgm:pt modelId="{45D5E73B-7CED-A84B-B3DE-B7E61B727D1C}" type="pres">
      <dgm:prSet presAssocID="{598EB4B3-4EA0-EC4C-B7E6-5A813EA8E423}" presName="spaceA" presStyleCnt="0"/>
      <dgm:spPr/>
    </dgm:pt>
  </dgm:ptLst>
  <dgm:cxnLst>
    <dgm:cxn modelId="{73A47D09-40F4-E141-9480-55BCEE15CD33}" type="presOf" srcId="{9F88E219-D5D4-3049-B93D-4025427F78CD}" destId="{A04C0E2F-52E8-9845-94AE-5A3624D77964}" srcOrd="0" destOrd="0" presId="urn:microsoft.com/office/officeart/2005/8/layout/hProcess11"/>
    <dgm:cxn modelId="{6487E0A1-D7EE-C344-B0C5-283F3617B2BB}" type="presOf" srcId="{BD4595F4-01EA-7444-8EF5-7B2B47D90AE6}" destId="{7B61B2A7-BF8F-904A-9D62-ED11D7E94191}" srcOrd="0" destOrd="0" presId="urn:microsoft.com/office/officeart/2005/8/layout/hProcess11"/>
    <dgm:cxn modelId="{C9875735-CB7C-EE47-88C1-CD39C26CEA5F}" srcId="{9F88E219-D5D4-3049-B93D-4025427F78CD}" destId="{D307B97E-9491-AB45-AEE5-A6ED6E565A3F}" srcOrd="1" destOrd="0" parTransId="{BD26FB8B-CAB1-C548-A5A9-15751BAF3F7E}" sibTransId="{95ECDDF6-DE51-7444-B130-9B587E0409A1}"/>
    <dgm:cxn modelId="{83E56AA4-081E-EE42-A875-1FA30C494D95}" type="presOf" srcId="{D307B97E-9491-AB45-AEE5-A6ED6E565A3F}" destId="{E992ECB0-A010-8B41-AE83-D7985F78BCFE}" srcOrd="0" destOrd="0" presId="urn:microsoft.com/office/officeart/2005/8/layout/hProcess11"/>
    <dgm:cxn modelId="{FF5962C4-6677-BD4C-A15E-19AD4A7CE86F}" srcId="{9F88E219-D5D4-3049-B93D-4025427F78CD}" destId="{598EB4B3-4EA0-EC4C-B7E6-5A813EA8E423}" srcOrd="2" destOrd="0" parTransId="{78290DD6-140B-F64F-953D-374065F77221}" sibTransId="{6C0FAB23-6F5A-9645-9968-9DB3CE3CCC55}"/>
    <dgm:cxn modelId="{F7FF30BB-7CCB-E744-9088-3DCD07076F23}" type="presOf" srcId="{598EB4B3-4EA0-EC4C-B7E6-5A813EA8E423}" destId="{77B465C5-B0E1-D242-92FD-806776CCE122}" srcOrd="0" destOrd="0" presId="urn:microsoft.com/office/officeart/2005/8/layout/hProcess11"/>
    <dgm:cxn modelId="{D45551E0-DE88-AD43-BEB0-47C01B27CF8A}" srcId="{9F88E219-D5D4-3049-B93D-4025427F78CD}" destId="{BD4595F4-01EA-7444-8EF5-7B2B47D90AE6}" srcOrd="0" destOrd="0" parTransId="{60CF738A-4D4F-3D49-8E18-65FC5B44F9ED}" sibTransId="{AC892467-A2E1-514D-9B38-38E54CE798AE}"/>
    <dgm:cxn modelId="{7B96A95B-3832-124A-8D7E-5232A7F3FF1D}" type="presParOf" srcId="{A04C0E2F-52E8-9845-94AE-5A3624D77964}" destId="{A4728D73-018C-504E-B054-0879A8A54F98}" srcOrd="0" destOrd="0" presId="urn:microsoft.com/office/officeart/2005/8/layout/hProcess11"/>
    <dgm:cxn modelId="{88093B78-609F-C441-ADF3-4245D16E8144}" type="presParOf" srcId="{A04C0E2F-52E8-9845-94AE-5A3624D77964}" destId="{31DB73DA-C233-0644-8306-D53CEBAFE9A0}" srcOrd="1" destOrd="0" presId="urn:microsoft.com/office/officeart/2005/8/layout/hProcess11"/>
    <dgm:cxn modelId="{1C28E0C1-53C7-5B49-8481-87AACE81FBDD}" type="presParOf" srcId="{31DB73DA-C233-0644-8306-D53CEBAFE9A0}" destId="{4B5AA228-2466-574C-9CAC-5C86FDDD9F5E}" srcOrd="0" destOrd="0" presId="urn:microsoft.com/office/officeart/2005/8/layout/hProcess11"/>
    <dgm:cxn modelId="{A5062DAF-7C17-9D4D-A3D7-3701DB81ADBE}" type="presParOf" srcId="{4B5AA228-2466-574C-9CAC-5C86FDDD9F5E}" destId="{7B61B2A7-BF8F-904A-9D62-ED11D7E94191}" srcOrd="0" destOrd="0" presId="urn:microsoft.com/office/officeart/2005/8/layout/hProcess11"/>
    <dgm:cxn modelId="{CD15BDC6-9915-2041-AC51-5CD0764B4D4B}" type="presParOf" srcId="{4B5AA228-2466-574C-9CAC-5C86FDDD9F5E}" destId="{7DD17EBD-46C8-C64A-A2A7-C5033371940B}" srcOrd="1" destOrd="0" presId="urn:microsoft.com/office/officeart/2005/8/layout/hProcess11"/>
    <dgm:cxn modelId="{B0226613-E8D1-004B-B650-2079C36A890F}" type="presParOf" srcId="{4B5AA228-2466-574C-9CAC-5C86FDDD9F5E}" destId="{B306E576-5DF4-FE4D-A895-95E63DBBF3C6}" srcOrd="2" destOrd="0" presId="urn:microsoft.com/office/officeart/2005/8/layout/hProcess11"/>
    <dgm:cxn modelId="{CB6141CA-C4C8-FF4C-AB15-24C587E5C8EF}" type="presParOf" srcId="{31DB73DA-C233-0644-8306-D53CEBAFE9A0}" destId="{2E884504-058C-3A4B-BAD9-00662DFA52FA}" srcOrd="1" destOrd="0" presId="urn:microsoft.com/office/officeart/2005/8/layout/hProcess11"/>
    <dgm:cxn modelId="{C9DBF1E8-74E8-5748-8B1A-C7322BFA574F}" type="presParOf" srcId="{31DB73DA-C233-0644-8306-D53CEBAFE9A0}" destId="{8E60A917-5045-6C45-AE38-059E3B99B746}" srcOrd="2" destOrd="0" presId="urn:microsoft.com/office/officeart/2005/8/layout/hProcess11"/>
    <dgm:cxn modelId="{27364987-92C5-B04F-9F8B-2BB7CC7C3B04}" type="presParOf" srcId="{8E60A917-5045-6C45-AE38-059E3B99B746}" destId="{E992ECB0-A010-8B41-AE83-D7985F78BCFE}" srcOrd="0" destOrd="0" presId="urn:microsoft.com/office/officeart/2005/8/layout/hProcess11"/>
    <dgm:cxn modelId="{6878F89B-3113-184C-94FE-DB9C545CB524}" type="presParOf" srcId="{8E60A917-5045-6C45-AE38-059E3B99B746}" destId="{861106C7-5A4D-3649-8D48-405F7C82B09A}" srcOrd="1" destOrd="0" presId="urn:microsoft.com/office/officeart/2005/8/layout/hProcess11"/>
    <dgm:cxn modelId="{9665531A-CC1C-944B-8705-EF65DCA012B2}" type="presParOf" srcId="{8E60A917-5045-6C45-AE38-059E3B99B746}" destId="{EF934EDA-7881-BA43-BD48-885ABA2AC6D6}" srcOrd="2" destOrd="0" presId="urn:microsoft.com/office/officeart/2005/8/layout/hProcess11"/>
    <dgm:cxn modelId="{226158D2-FF45-144A-99EF-A8A2D54E08F9}" type="presParOf" srcId="{31DB73DA-C233-0644-8306-D53CEBAFE9A0}" destId="{22768BFE-5118-2A4D-9E9C-C3C68D6944C8}" srcOrd="3" destOrd="0" presId="urn:microsoft.com/office/officeart/2005/8/layout/hProcess11"/>
    <dgm:cxn modelId="{1D0D3332-ECB5-074B-83CE-06DCB28B9EAE}" type="presParOf" srcId="{31DB73DA-C233-0644-8306-D53CEBAFE9A0}" destId="{FEC3288A-4325-574E-9FB6-5065263ED5A8}" srcOrd="4" destOrd="0" presId="urn:microsoft.com/office/officeart/2005/8/layout/hProcess11"/>
    <dgm:cxn modelId="{3EF84507-0DEE-214F-AC5E-4832D1DEA059}" type="presParOf" srcId="{FEC3288A-4325-574E-9FB6-5065263ED5A8}" destId="{77B465C5-B0E1-D242-92FD-806776CCE122}" srcOrd="0" destOrd="0" presId="urn:microsoft.com/office/officeart/2005/8/layout/hProcess11"/>
    <dgm:cxn modelId="{AEF51DD0-D29E-C944-8997-AE9B2CF3E6DA}" type="presParOf" srcId="{FEC3288A-4325-574E-9FB6-5065263ED5A8}" destId="{C7136A06-EEE2-9F40-A2CD-B9BDA750F4FE}" srcOrd="1" destOrd="0" presId="urn:microsoft.com/office/officeart/2005/8/layout/hProcess11"/>
    <dgm:cxn modelId="{B6AD0955-5285-514F-BCF4-41B8675806EC}" type="presParOf" srcId="{FEC3288A-4325-574E-9FB6-5065263ED5A8}" destId="{45D5E73B-7CED-A84B-B3DE-B7E61B727D1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28D73-018C-504E-B054-0879A8A54F98}">
      <dsp:nvSpPr>
        <dsp:cNvPr id="0" name=""/>
        <dsp:cNvSpPr/>
      </dsp:nvSpPr>
      <dsp:spPr>
        <a:xfrm>
          <a:off x="0" y="512051"/>
          <a:ext cx="11826240" cy="2944381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61B2A7-BF8F-904A-9D62-ED11D7E94191}">
      <dsp:nvSpPr>
        <dsp:cNvPr id="0" name=""/>
        <dsp:cNvSpPr/>
      </dsp:nvSpPr>
      <dsp:spPr>
        <a:xfrm>
          <a:off x="5197" y="0"/>
          <a:ext cx="3430071" cy="156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160" tIns="391160" rIns="391160" bIns="391160" numCol="1" spcCol="1270" anchor="b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500" kern="1200" dirty="0" smtClean="0"/>
            <a:t>6/1</a:t>
          </a:r>
          <a:endParaRPr lang="zh-TW" altLang="en-US" sz="5500" kern="1200" dirty="0"/>
        </a:p>
      </dsp:txBody>
      <dsp:txXfrm>
        <a:off x="5197" y="0"/>
        <a:ext cx="3430071" cy="1565452"/>
      </dsp:txXfrm>
    </dsp:sp>
    <dsp:sp modelId="{7DD17EBD-46C8-C64A-A2A7-C5033371940B}">
      <dsp:nvSpPr>
        <dsp:cNvPr id="0" name=""/>
        <dsp:cNvSpPr/>
      </dsp:nvSpPr>
      <dsp:spPr>
        <a:xfrm>
          <a:off x="1000232" y="1255103"/>
          <a:ext cx="1440001" cy="14400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92ECB0-A010-8B41-AE83-D7985F78BCFE}">
      <dsp:nvSpPr>
        <dsp:cNvPr id="0" name=""/>
        <dsp:cNvSpPr/>
      </dsp:nvSpPr>
      <dsp:spPr>
        <a:xfrm>
          <a:off x="3606772" y="2348179"/>
          <a:ext cx="3430071" cy="156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160" tIns="391160" rIns="391160" bIns="391160" numCol="1" spcCol="1270" anchor="t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500" kern="1200" dirty="0" smtClean="0"/>
            <a:t>6/8</a:t>
          </a:r>
          <a:endParaRPr lang="zh-TW" altLang="en-US" sz="5500" kern="1200" dirty="0"/>
        </a:p>
      </dsp:txBody>
      <dsp:txXfrm>
        <a:off x="3606772" y="2348179"/>
        <a:ext cx="3430071" cy="1565452"/>
      </dsp:txXfrm>
    </dsp:sp>
    <dsp:sp modelId="{861106C7-5A4D-3649-8D48-405F7C82B09A}">
      <dsp:nvSpPr>
        <dsp:cNvPr id="0" name=""/>
        <dsp:cNvSpPr/>
      </dsp:nvSpPr>
      <dsp:spPr>
        <a:xfrm>
          <a:off x="4601807" y="1255103"/>
          <a:ext cx="1440001" cy="144000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B465C5-B0E1-D242-92FD-806776CCE122}">
      <dsp:nvSpPr>
        <dsp:cNvPr id="0" name=""/>
        <dsp:cNvSpPr/>
      </dsp:nvSpPr>
      <dsp:spPr>
        <a:xfrm>
          <a:off x="7208347" y="0"/>
          <a:ext cx="3430071" cy="156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160" tIns="391160" rIns="391160" bIns="391160" numCol="1" spcCol="1270" anchor="b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500" kern="1200" dirty="0" smtClean="0"/>
            <a:t>6/15</a:t>
          </a:r>
          <a:endParaRPr lang="zh-TW" altLang="en-US" sz="5500" kern="1200" dirty="0"/>
        </a:p>
      </dsp:txBody>
      <dsp:txXfrm>
        <a:off x="7208347" y="0"/>
        <a:ext cx="3430071" cy="1565452"/>
      </dsp:txXfrm>
    </dsp:sp>
    <dsp:sp modelId="{C7136A06-EEE2-9F40-A2CD-B9BDA750F4FE}">
      <dsp:nvSpPr>
        <dsp:cNvPr id="0" name=""/>
        <dsp:cNvSpPr/>
      </dsp:nvSpPr>
      <dsp:spPr>
        <a:xfrm>
          <a:off x="8203382" y="1236815"/>
          <a:ext cx="1440001" cy="144000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59085-CBD1-9E49-9A77-F796D312BF56}" type="datetimeFigureOut">
              <a:rPr kumimoji="1" lang="zh-TW" altLang="en-US" smtClean="0"/>
              <a:t>2017/5/26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2FBFD-35AC-D443-84B2-849297E34A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290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160F-DC28-4FD1-92A7-131BEA06678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CA57-68CB-4CE2-9FD4-EB8A720220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160F-DC28-4FD1-92A7-131BEA06678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CA57-68CB-4CE2-9FD4-EB8A720220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160F-DC28-4FD1-92A7-131BEA06678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CA57-68CB-4CE2-9FD4-EB8A720220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160F-DC28-4FD1-92A7-131BEA06678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CA57-68CB-4CE2-9FD4-EB8A720220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160F-DC28-4FD1-92A7-131BEA06678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CA57-68CB-4CE2-9FD4-EB8A720220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160F-DC28-4FD1-92A7-131BEA06678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CA57-68CB-4CE2-9FD4-EB8A720220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160F-DC28-4FD1-92A7-131BEA06678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CA57-68CB-4CE2-9FD4-EB8A720220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160F-DC28-4FD1-92A7-131BEA06678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CA57-68CB-4CE2-9FD4-EB8A720220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160F-DC28-4FD1-92A7-131BEA06678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CA57-68CB-4CE2-9FD4-EB8A720220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160F-DC28-4FD1-92A7-131BEA06678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CA57-68CB-4CE2-9FD4-EB8A720220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160F-DC28-4FD1-92A7-131BEA06678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CA57-68CB-4CE2-9FD4-EB8A720220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160F-DC28-4FD1-92A7-131BEA066788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BCA57-68CB-4CE2-9FD4-EB8A720220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8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>
                <a:latin typeface="Yuppy TC" charset="-120"/>
                <a:ea typeface="Yuppy TC" charset="-120"/>
                <a:cs typeface="Yuppy TC" charset="-120"/>
              </a:rPr>
              <a:t>數位內容技術</a:t>
            </a:r>
            <a:r>
              <a:rPr lang="zh-TW" altLang="en-US" dirty="0" smtClean="0">
                <a:latin typeface="Yuppy TC" charset="-120"/>
                <a:ea typeface="Yuppy TC" charset="-120"/>
                <a:cs typeface="Yuppy TC" charset="-120"/>
              </a:rPr>
              <a:t>實作</a:t>
            </a:r>
            <a:r>
              <a:rPr lang="en-US" altLang="zh-TW" dirty="0" smtClean="0">
                <a:latin typeface="Yuppy TC" charset="-120"/>
                <a:ea typeface="Yuppy TC" charset="-120"/>
                <a:cs typeface="Yuppy TC" charset="-120"/>
              </a:rPr>
              <a:t/>
            </a:r>
            <a:br>
              <a:rPr lang="en-US" altLang="zh-TW" dirty="0" smtClean="0">
                <a:latin typeface="Yuppy TC" charset="-120"/>
                <a:ea typeface="Yuppy TC" charset="-120"/>
                <a:cs typeface="Yuppy TC" charset="-120"/>
              </a:rPr>
            </a:br>
            <a:r>
              <a:rPr lang="zh-TW" altLang="en-US" dirty="0" smtClean="0">
                <a:latin typeface="Yuppy TC" charset="-120"/>
                <a:ea typeface="Yuppy TC" charset="-120"/>
                <a:cs typeface="Yuppy TC" charset="-120"/>
              </a:rPr>
              <a:t>期末提案</a:t>
            </a:r>
            <a:r>
              <a:rPr lang="en-US" altLang="zh-TW" dirty="0" smtClean="0">
                <a:latin typeface="Yuppy TC" charset="-120"/>
                <a:ea typeface="Yuppy TC" charset="-120"/>
                <a:cs typeface="Yuppy TC" charset="-120"/>
              </a:rPr>
              <a:t/>
            </a:r>
            <a:br>
              <a:rPr lang="en-US" altLang="zh-TW" dirty="0" smtClean="0">
                <a:latin typeface="Yuppy TC" charset="-120"/>
                <a:ea typeface="Yuppy TC" charset="-120"/>
                <a:cs typeface="Yuppy TC" charset="-120"/>
              </a:rPr>
            </a:br>
            <a:r>
              <a:rPr lang="zh-TW" altLang="en-US" dirty="0" smtClean="0">
                <a:latin typeface="Yuppy TC" charset="-120"/>
                <a:ea typeface="Yuppy TC" charset="-120"/>
                <a:cs typeface="Yuppy TC" charset="-120"/>
              </a:rPr>
              <a:t>泰菜</a:t>
            </a:r>
            <a:r>
              <a:rPr lang="zh-TW" altLang="en-US" dirty="0" smtClean="0">
                <a:latin typeface="Yuppy TC" charset="-120"/>
                <a:ea typeface="Yuppy TC" charset="-120"/>
                <a:cs typeface="Yuppy TC" charset="-120"/>
              </a:rPr>
              <a:t>就去</a:t>
            </a:r>
            <a:r>
              <a:rPr lang="zh-TW" altLang="en-US" dirty="0" smtClean="0">
                <a:latin typeface="Yuppy TC" charset="-120"/>
                <a:ea typeface="Yuppy TC" charset="-120"/>
                <a:cs typeface="Yuppy TC" charset="-120"/>
              </a:rPr>
              <a:t>撞磚</a:t>
            </a:r>
            <a:r>
              <a:rPr lang="zh-TW" altLang="en-US" dirty="0" smtClean="0">
                <a:latin typeface="Yuppy TC" charset="-120"/>
                <a:ea typeface="Yuppy TC" charset="-120"/>
                <a:cs typeface="Yuppy TC" charset="-120"/>
              </a:rPr>
              <a:t>塊</a:t>
            </a:r>
            <a:endParaRPr lang="zh-TW" altLang="en-US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187254"/>
            <a:ext cx="9144000" cy="1655762"/>
          </a:xfrm>
        </p:spPr>
        <p:txBody>
          <a:bodyPr/>
          <a:lstStyle/>
          <a:p>
            <a:r>
              <a:rPr lang="zh-TW" altLang="en-US" dirty="0" smtClean="0">
                <a:latin typeface="Yuppy TC" charset="-120"/>
                <a:ea typeface="Yuppy TC" charset="-120"/>
                <a:cs typeface="Yuppy TC" charset="-120"/>
              </a:rPr>
              <a:t>組員</a:t>
            </a:r>
            <a:r>
              <a:rPr lang="zh-TW" altLang="en-US" dirty="0">
                <a:latin typeface="Yuppy TC" charset="-120"/>
                <a:ea typeface="Yuppy TC" charset="-120"/>
                <a:cs typeface="Yuppy TC" charset="-120"/>
              </a:rPr>
              <a:t>：</a:t>
            </a:r>
            <a:r>
              <a:rPr lang="zh-TW" altLang="en-US" dirty="0" smtClean="0">
                <a:latin typeface="Yuppy TC" charset="-120"/>
                <a:ea typeface="Yuppy TC" charset="-120"/>
                <a:cs typeface="Yuppy TC" charset="-120"/>
              </a:rPr>
              <a:t>陳羽萱、黃晨翔、</a:t>
            </a:r>
            <a:r>
              <a:rPr lang="zh-TW" altLang="en-US" dirty="0" smtClean="0">
                <a:latin typeface="Yuppy TC" charset="-120"/>
                <a:ea typeface="Yuppy TC" charset="-120"/>
                <a:cs typeface="Yuppy TC" charset="-120"/>
              </a:rPr>
              <a:t>鄭敬儒</a:t>
            </a:r>
            <a:endParaRPr lang="en-US" altLang="zh-TW" dirty="0" smtClean="0">
              <a:latin typeface="Yuppy TC" charset="-120"/>
              <a:ea typeface="Yuppy TC" charset="-120"/>
              <a:cs typeface="Yuppy TC" charset="-120"/>
            </a:endParaRPr>
          </a:p>
          <a:p>
            <a:r>
              <a:rPr lang="en-US" altLang="zh-TW" dirty="0" smtClean="0">
                <a:latin typeface="Yuppy TC" charset="-120"/>
                <a:ea typeface="Yuppy TC" charset="-120"/>
                <a:cs typeface="Yuppy TC" charset="-120"/>
              </a:rPr>
              <a:t>105753022,105462012,105753028</a:t>
            </a:r>
            <a:endParaRPr lang="zh-TW" altLang="zh-TW" dirty="0" smtClean="0">
              <a:latin typeface="Yuppy TC" charset="-120"/>
              <a:ea typeface="Yuppy TC" charset="-120"/>
              <a:cs typeface="Yuppy TC" charset="-120"/>
            </a:endParaRPr>
          </a:p>
          <a:p>
            <a:endParaRPr lang="zh-TW" altLang="en-US" dirty="0">
              <a:latin typeface="Yuppy TC" charset="-120"/>
              <a:ea typeface="Yuppy TC" charset="-120"/>
              <a:cs typeface="Yuppy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702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3396" y="320129"/>
            <a:ext cx="6257544" cy="1020991"/>
          </a:xfrm>
        </p:spPr>
        <p:txBody>
          <a:bodyPr/>
          <a:lstStyle/>
          <a:p>
            <a:r>
              <a:rPr lang="en-US" altLang="zh-TW" dirty="0"/>
              <a:t>Ideate</a:t>
            </a:r>
            <a:endParaRPr kumimoji="1" lang="zh-TW" altLang="en-US" dirty="0"/>
          </a:p>
        </p:txBody>
      </p:sp>
      <p:pic>
        <p:nvPicPr>
          <p:cNvPr id="5" name="Picture 2" descr="「泰式料理 涼拌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96" y="2319538"/>
            <a:ext cx="3527129" cy="23514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214" y="2422840"/>
            <a:ext cx="3240000" cy="2430000"/>
          </a:xfrm>
          <a:prstGeom prst="rect">
            <a:avLst/>
          </a:prstGeom>
        </p:spPr>
      </p:pic>
      <p:sp>
        <p:nvSpPr>
          <p:cNvPr id="12" name="＞形箭號 11"/>
          <p:cNvSpPr/>
          <p:nvPr/>
        </p:nvSpPr>
        <p:spPr>
          <a:xfrm>
            <a:off x="4160241" y="3158552"/>
            <a:ext cx="457200" cy="740664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3" name="＞形箭號 12"/>
          <p:cNvSpPr/>
          <p:nvPr/>
        </p:nvSpPr>
        <p:spPr>
          <a:xfrm>
            <a:off x="8088988" y="3158552"/>
            <a:ext cx="457200" cy="740664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601" y="2434209"/>
            <a:ext cx="3240000" cy="2468291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1264">
            <a:off x="3254913" y="4174283"/>
            <a:ext cx="1012088" cy="993345"/>
          </a:xfrm>
        </p:spPr>
      </p:pic>
    </p:spTree>
    <p:extLst>
      <p:ext uri="{BB962C8B-B14F-4D97-AF65-F5344CB8AC3E}">
        <p14:creationId xmlns:p14="http://schemas.microsoft.com/office/powerpoint/2010/main" val="21272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0" y="0"/>
            <a:ext cx="12313920" cy="6858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64" y="-30291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852" y="5924892"/>
            <a:ext cx="900000" cy="90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209" y="5924892"/>
            <a:ext cx="900000" cy="90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96" y="5924892"/>
            <a:ext cx="900000" cy="90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22" y="5968668"/>
            <a:ext cx="900000" cy="90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81" y="1163178"/>
            <a:ext cx="1962912" cy="196291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565" y="5937240"/>
            <a:ext cx="900000" cy="90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52" y="5924892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圖表 7"/>
          <p:cNvGraphicFramePr/>
          <p:nvPr>
            <p:extLst>
              <p:ext uri="{D42A27DB-BD31-4B8C-83A1-F6EECF244321}">
                <p14:modId xmlns:p14="http://schemas.microsoft.com/office/powerpoint/2010/main" val="1260990641"/>
              </p:ext>
            </p:extLst>
          </p:nvPr>
        </p:nvGraphicFramePr>
        <p:xfrm>
          <a:off x="365760" y="1444753"/>
          <a:ext cx="11826240" cy="3913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371600" y="3139959"/>
            <a:ext cx="152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smtClean="0"/>
              <a:t>Proposal</a:t>
            </a:r>
            <a:endParaRPr kumimoji="1"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087112" y="3139959"/>
            <a:ext cx="119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smtClean="0"/>
              <a:t>Debug</a:t>
            </a:r>
            <a:endParaRPr kumimoji="1"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836152" y="3139959"/>
            <a:ext cx="93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smtClean="0"/>
              <a:t>Final</a:t>
            </a:r>
            <a:endParaRPr kumimoji="1" lang="zh-TW" altLang="en-US" sz="2800" dirty="0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Schedule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28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20</Words>
  <Application>Microsoft Macintosh PowerPoint</Application>
  <PresentationFormat>寬螢幕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Yuppy TC</vt:lpstr>
      <vt:lpstr>新細明體</vt:lpstr>
      <vt:lpstr>Arial</vt:lpstr>
      <vt:lpstr>Office 佈景主題</vt:lpstr>
      <vt:lpstr>數位內容技術實作 期末提案 泰菜就去撞磚塊</vt:lpstr>
      <vt:lpstr>Ideate</vt:lpstr>
      <vt:lpstr>PowerPoint 簡報</vt:lpstr>
      <vt:lpstr>Schedule</vt:lpstr>
    </vt:vector>
  </TitlesOfParts>
  <Company>Microsoft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數位內容技術實作 泰菜-&gt;撞磚塊</dc:title>
  <dc:creator>AutoBVT</dc:creator>
  <cp:lastModifiedBy>Ruby Cheng</cp:lastModifiedBy>
  <cp:revision>23</cp:revision>
  <dcterms:created xsi:type="dcterms:W3CDTF">2017-05-26T02:32:50Z</dcterms:created>
  <dcterms:modified xsi:type="dcterms:W3CDTF">2017-05-26T04:23:20Z</dcterms:modified>
</cp:coreProperties>
</file>