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4" r:id="rId1"/>
  </p:sldMasterIdLst>
  <p:notesMasterIdLst>
    <p:notesMasterId r:id="rId9"/>
  </p:notesMasterIdLst>
  <p:sldIdLst>
    <p:sldId id="256" r:id="rId2"/>
    <p:sldId id="259" r:id="rId3"/>
    <p:sldId id="264" r:id="rId4"/>
    <p:sldId id="265" r:id="rId5"/>
    <p:sldId id="263"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A070C3"/>
    <a:srgbClr val="7030A0"/>
    <a:srgbClr val="FF2F92"/>
    <a:srgbClr val="FFA3ED"/>
    <a:srgbClr val="FF40FF"/>
    <a:srgbClr val="FF85FF"/>
    <a:srgbClr val="FF9300"/>
    <a:srgbClr val="F87C05"/>
    <a:srgbClr val="14D5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672"/>
    <p:restoredTop sz="94676"/>
  </p:normalViewPr>
  <p:slideViewPr>
    <p:cSldViewPr snapToGrid="0" snapToObjects="1">
      <p:cViewPr>
        <p:scale>
          <a:sx n="113" d="100"/>
          <a:sy n="113" d="100"/>
        </p:scale>
        <p:origin x="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F11257-8B24-D54A-8C1C-EF500FAD074D}" type="doc">
      <dgm:prSet loTypeId="urn:microsoft.com/office/officeart/2005/8/layout/process2" loCatId="" qsTypeId="urn:microsoft.com/office/officeart/2005/8/quickstyle/simple5" qsCatId="simple" csTypeId="urn:microsoft.com/office/officeart/2005/8/colors/colorful1" csCatId="colorful" phldr="1"/>
      <dgm:spPr/>
      <dgm:t>
        <a:bodyPr/>
        <a:lstStyle/>
        <a:p>
          <a:endParaRPr lang="zh-TW" altLang="en-US"/>
        </a:p>
      </dgm:t>
    </dgm:pt>
    <dgm:pt modelId="{4937DBB4-AAF5-A24C-9DB5-21D052BD7259}">
      <dgm:prSet phldrT="[文字]" custT="1"/>
      <dgm:spPr/>
      <dgm:t>
        <a:bodyPr/>
        <a:lstStyle/>
        <a:p>
          <a:r>
            <a:rPr lang="zh-TW" altLang="en-US" sz="2400" dirty="0" smtClean="0"/>
            <a:t>功能案例</a:t>
          </a:r>
          <a:endParaRPr lang="en-US" altLang="zh-TW" sz="2400" dirty="0" smtClean="0"/>
        </a:p>
        <a:p>
          <a:r>
            <a:rPr lang="en-US" altLang="zh-TW" sz="2400" dirty="0" smtClean="0"/>
            <a:t>(Features)</a:t>
          </a:r>
          <a:endParaRPr lang="zh-TW" altLang="en-US" sz="2400" dirty="0"/>
        </a:p>
      </dgm:t>
    </dgm:pt>
    <dgm:pt modelId="{BED2A70A-AA48-C04E-9340-BF9BE0619FCE}" type="parTrans" cxnId="{A8F28316-FA00-1D46-83C5-39416445D25F}">
      <dgm:prSet/>
      <dgm:spPr/>
      <dgm:t>
        <a:bodyPr/>
        <a:lstStyle/>
        <a:p>
          <a:endParaRPr lang="zh-TW" altLang="en-US"/>
        </a:p>
      </dgm:t>
    </dgm:pt>
    <dgm:pt modelId="{562E2781-CC93-F349-B2BF-10301BB941CD}" type="sibTrans" cxnId="{A8F28316-FA00-1D46-83C5-39416445D25F}">
      <dgm:prSet/>
      <dgm:spPr/>
      <dgm:t>
        <a:bodyPr/>
        <a:lstStyle/>
        <a:p>
          <a:endParaRPr lang="zh-TW" altLang="en-US"/>
        </a:p>
      </dgm:t>
    </dgm:pt>
    <dgm:pt modelId="{DFA2F787-7CF8-E24C-BBEF-7847C2372787}">
      <dgm:prSet phldrT="[文字]" custT="1"/>
      <dgm:spPr/>
      <dgm:t>
        <a:bodyPr/>
        <a:lstStyle/>
        <a:p>
          <a:r>
            <a:rPr lang="zh-TW" altLang="en-US" sz="2400" dirty="0" smtClean="0"/>
            <a:t>整合測試</a:t>
          </a:r>
          <a:endParaRPr lang="en-US" altLang="zh-TW" sz="2400" dirty="0" smtClean="0"/>
        </a:p>
        <a:p>
          <a:r>
            <a:rPr lang="zh-TW" altLang="en-US" sz="2400" dirty="0" smtClean="0"/>
            <a:t>程式碼</a:t>
          </a:r>
          <a:endParaRPr lang="zh-TW" altLang="en-US" sz="2400" dirty="0"/>
        </a:p>
      </dgm:t>
    </dgm:pt>
    <dgm:pt modelId="{540ADB25-8983-EA49-BCAA-11675424E77D}" type="parTrans" cxnId="{EF418FC6-375A-7D46-BC47-A1C6AE8B9DC7}">
      <dgm:prSet/>
      <dgm:spPr/>
      <dgm:t>
        <a:bodyPr/>
        <a:lstStyle/>
        <a:p>
          <a:endParaRPr lang="zh-TW" altLang="en-US"/>
        </a:p>
      </dgm:t>
    </dgm:pt>
    <dgm:pt modelId="{29E7F67B-B6A1-F548-BB65-594525C73376}" type="sibTrans" cxnId="{EF418FC6-375A-7D46-BC47-A1C6AE8B9DC7}">
      <dgm:prSet/>
      <dgm:spPr/>
      <dgm:t>
        <a:bodyPr/>
        <a:lstStyle/>
        <a:p>
          <a:endParaRPr lang="zh-TW" altLang="en-US"/>
        </a:p>
      </dgm:t>
    </dgm:pt>
    <dgm:pt modelId="{B0067637-4555-DE4E-AFBC-32D88DB8C54B}">
      <dgm:prSet phldrT="[文字]" custT="1"/>
      <dgm:spPr/>
      <dgm:t>
        <a:bodyPr/>
        <a:lstStyle/>
        <a:p>
          <a:r>
            <a:rPr lang="zh-TW" altLang="en-US" sz="2400" dirty="0" smtClean="0"/>
            <a:t>整合測試報告</a:t>
          </a:r>
          <a:endParaRPr lang="zh-TW" altLang="en-US" sz="2400" dirty="0"/>
        </a:p>
      </dgm:t>
    </dgm:pt>
    <dgm:pt modelId="{22CC1C9C-8899-F044-A1FE-B3230745F317}" type="parTrans" cxnId="{37914EA7-B522-4A4C-90E0-BDBF8D01FD61}">
      <dgm:prSet/>
      <dgm:spPr/>
      <dgm:t>
        <a:bodyPr/>
        <a:lstStyle/>
        <a:p>
          <a:endParaRPr lang="zh-TW" altLang="en-US"/>
        </a:p>
      </dgm:t>
    </dgm:pt>
    <dgm:pt modelId="{D6CEA65D-4B91-F941-A543-CBE63FA166B8}" type="sibTrans" cxnId="{37914EA7-B522-4A4C-90E0-BDBF8D01FD61}">
      <dgm:prSet/>
      <dgm:spPr/>
      <dgm:t>
        <a:bodyPr/>
        <a:lstStyle/>
        <a:p>
          <a:endParaRPr lang="zh-TW" altLang="en-US"/>
        </a:p>
      </dgm:t>
    </dgm:pt>
    <dgm:pt modelId="{7E374600-7D19-2B4D-9AA0-FFDC3C9382EB}" type="pres">
      <dgm:prSet presAssocID="{37F11257-8B24-D54A-8C1C-EF500FAD074D}" presName="linearFlow" presStyleCnt="0">
        <dgm:presLayoutVars>
          <dgm:resizeHandles val="exact"/>
        </dgm:presLayoutVars>
      </dgm:prSet>
      <dgm:spPr/>
      <dgm:t>
        <a:bodyPr/>
        <a:lstStyle/>
        <a:p>
          <a:endParaRPr lang="zh-TW" altLang="en-US"/>
        </a:p>
      </dgm:t>
    </dgm:pt>
    <dgm:pt modelId="{6E3683DD-3CD2-0E43-9E3C-FE4382D9774B}" type="pres">
      <dgm:prSet presAssocID="{4937DBB4-AAF5-A24C-9DB5-21D052BD7259}" presName="node" presStyleLbl="node1" presStyleIdx="0" presStyleCnt="3" custScaleX="94929" custScaleY="106461">
        <dgm:presLayoutVars>
          <dgm:bulletEnabled val="1"/>
        </dgm:presLayoutVars>
      </dgm:prSet>
      <dgm:spPr/>
      <dgm:t>
        <a:bodyPr/>
        <a:lstStyle/>
        <a:p>
          <a:endParaRPr lang="zh-TW" altLang="en-US"/>
        </a:p>
      </dgm:t>
    </dgm:pt>
    <dgm:pt modelId="{DC46F8BC-A025-9447-9B47-826DF8D4855D}" type="pres">
      <dgm:prSet presAssocID="{562E2781-CC93-F349-B2BF-10301BB941CD}" presName="sibTrans" presStyleLbl="sibTrans2D1" presStyleIdx="0" presStyleCnt="2"/>
      <dgm:spPr/>
      <dgm:t>
        <a:bodyPr/>
        <a:lstStyle/>
        <a:p>
          <a:endParaRPr lang="zh-TW" altLang="en-US"/>
        </a:p>
      </dgm:t>
    </dgm:pt>
    <dgm:pt modelId="{F9D3CB07-2BCA-6344-8A90-7167CD2FA6A1}" type="pres">
      <dgm:prSet presAssocID="{562E2781-CC93-F349-B2BF-10301BB941CD}" presName="connectorText" presStyleLbl="sibTrans2D1" presStyleIdx="0" presStyleCnt="2"/>
      <dgm:spPr/>
      <dgm:t>
        <a:bodyPr/>
        <a:lstStyle/>
        <a:p>
          <a:endParaRPr lang="zh-TW" altLang="en-US"/>
        </a:p>
      </dgm:t>
    </dgm:pt>
    <dgm:pt modelId="{8FD12AEA-C223-1347-9B36-C1DFE40B75E7}" type="pres">
      <dgm:prSet presAssocID="{DFA2F787-7CF8-E24C-BBEF-7847C2372787}" presName="node" presStyleLbl="node1" presStyleIdx="1" presStyleCnt="3">
        <dgm:presLayoutVars>
          <dgm:bulletEnabled val="1"/>
        </dgm:presLayoutVars>
      </dgm:prSet>
      <dgm:spPr/>
      <dgm:t>
        <a:bodyPr/>
        <a:lstStyle/>
        <a:p>
          <a:endParaRPr lang="zh-TW" altLang="en-US"/>
        </a:p>
      </dgm:t>
    </dgm:pt>
    <dgm:pt modelId="{B6ED6591-9BF7-A24D-A8DC-BE5A71599432}" type="pres">
      <dgm:prSet presAssocID="{29E7F67B-B6A1-F548-BB65-594525C73376}" presName="sibTrans" presStyleLbl="sibTrans2D1" presStyleIdx="1" presStyleCnt="2"/>
      <dgm:spPr/>
      <dgm:t>
        <a:bodyPr/>
        <a:lstStyle/>
        <a:p>
          <a:endParaRPr lang="zh-TW" altLang="en-US"/>
        </a:p>
      </dgm:t>
    </dgm:pt>
    <dgm:pt modelId="{B1E289C0-65FB-8C48-BA08-154A1DB0808D}" type="pres">
      <dgm:prSet presAssocID="{29E7F67B-B6A1-F548-BB65-594525C73376}" presName="connectorText" presStyleLbl="sibTrans2D1" presStyleIdx="1" presStyleCnt="2"/>
      <dgm:spPr/>
      <dgm:t>
        <a:bodyPr/>
        <a:lstStyle/>
        <a:p>
          <a:endParaRPr lang="zh-TW" altLang="en-US"/>
        </a:p>
      </dgm:t>
    </dgm:pt>
    <dgm:pt modelId="{36F5F26C-8B92-7B45-AACA-647E123528D5}" type="pres">
      <dgm:prSet presAssocID="{B0067637-4555-DE4E-AFBC-32D88DB8C54B}" presName="node" presStyleLbl="node1" presStyleIdx="2" presStyleCnt="3">
        <dgm:presLayoutVars>
          <dgm:bulletEnabled val="1"/>
        </dgm:presLayoutVars>
      </dgm:prSet>
      <dgm:spPr/>
      <dgm:t>
        <a:bodyPr/>
        <a:lstStyle/>
        <a:p>
          <a:endParaRPr lang="zh-TW" altLang="en-US"/>
        </a:p>
      </dgm:t>
    </dgm:pt>
  </dgm:ptLst>
  <dgm:cxnLst>
    <dgm:cxn modelId="{13C8E4C5-E47C-8E43-A548-A99B46092926}" type="presOf" srcId="{562E2781-CC93-F349-B2BF-10301BB941CD}" destId="{F9D3CB07-2BCA-6344-8A90-7167CD2FA6A1}" srcOrd="1" destOrd="0" presId="urn:microsoft.com/office/officeart/2005/8/layout/process2"/>
    <dgm:cxn modelId="{EF418FC6-375A-7D46-BC47-A1C6AE8B9DC7}" srcId="{37F11257-8B24-D54A-8C1C-EF500FAD074D}" destId="{DFA2F787-7CF8-E24C-BBEF-7847C2372787}" srcOrd="1" destOrd="0" parTransId="{540ADB25-8983-EA49-BCAA-11675424E77D}" sibTransId="{29E7F67B-B6A1-F548-BB65-594525C73376}"/>
    <dgm:cxn modelId="{14B0BA89-F0FA-DF4E-801C-23DAEE1A6B3F}" type="presOf" srcId="{DFA2F787-7CF8-E24C-BBEF-7847C2372787}" destId="{8FD12AEA-C223-1347-9B36-C1DFE40B75E7}" srcOrd="0" destOrd="0" presId="urn:microsoft.com/office/officeart/2005/8/layout/process2"/>
    <dgm:cxn modelId="{37914EA7-B522-4A4C-90E0-BDBF8D01FD61}" srcId="{37F11257-8B24-D54A-8C1C-EF500FAD074D}" destId="{B0067637-4555-DE4E-AFBC-32D88DB8C54B}" srcOrd="2" destOrd="0" parTransId="{22CC1C9C-8899-F044-A1FE-B3230745F317}" sibTransId="{D6CEA65D-4B91-F941-A543-CBE63FA166B8}"/>
    <dgm:cxn modelId="{92C3F58C-1809-474D-9579-02EAAB7DFA63}" type="presOf" srcId="{29E7F67B-B6A1-F548-BB65-594525C73376}" destId="{B1E289C0-65FB-8C48-BA08-154A1DB0808D}" srcOrd="1" destOrd="0" presId="urn:microsoft.com/office/officeart/2005/8/layout/process2"/>
    <dgm:cxn modelId="{11880F92-74F2-F440-9390-EB7FA618F942}" type="presOf" srcId="{B0067637-4555-DE4E-AFBC-32D88DB8C54B}" destId="{36F5F26C-8B92-7B45-AACA-647E123528D5}" srcOrd="0" destOrd="0" presId="urn:microsoft.com/office/officeart/2005/8/layout/process2"/>
    <dgm:cxn modelId="{8006AA62-AA8E-5D41-92C2-9E2DF8C471DC}" type="presOf" srcId="{37F11257-8B24-D54A-8C1C-EF500FAD074D}" destId="{7E374600-7D19-2B4D-9AA0-FFDC3C9382EB}" srcOrd="0" destOrd="0" presId="urn:microsoft.com/office/officeart/2005/8/layout/process2"/>
    <dgm:cxn modelId="{1BC13A2F-EF4A-364A-B925-3D56A651BB6D}" type="presOf" srcId="{4937DBB4-AAF5-A24C-9DB5-21D052BD7259}" destId="{6E3683DD-3CD2-0E43-9E3C-FE4382D9774B}" srcOrd="0" destOrd="0" presId="urn:microsoft.com/office/officeart/2005/8/layout/process2"/>
    <dgm:cxn modelId="{A8F28316-FA00-1D46-83C5-39416445D25F}" srcId="{37F11257-8B24-D54A-8C1C-EF500FAD074D}" destId="{4937DBB4-AAF5-A24C-9DB5-21D052BD7259}" srcOrd="0" destOrd="0" parTransId="{BED2A70A-AA48-C04E-9340-BF9BE0619FCE}" sibTransId="{562E2781-CC93-F349-B2BF-10301BB941CD}"/>
    <dgm:cxn modelId="{6AB17EA6-D12D-C548-A5C9-7E5D93E5C145}" type="presOf" srcId="{562E2781-CC93-F349-B2BF-10301BB941CD}" destId="{DC46F8BC-A025-9447-9B47-826DF8D4855D}" srcOrd="0" destOrd="0" presId="urn:microsoft.com/office/officeart/2005/8/layout/process2"/>
    <dgm:cxn modelId="{53745D12-DD3C-2749-B2AB-E4FCB3E176DC}" type="presOf" srcId="{29E7F67B-B6A1-F548-BB65-594525C73376}" destId="{B6ED6591-9BF7-A24D-A8DC-BE5A71599432}" srcOrd="0" destOrd="0" presId="urn:microsoft.com/office/officeart/2005/8/layout/process2"/>
    <dgm:cxn modelId="{1A0ED84A-2881-EF4E-A50E-94F918FF7AA1}" type="presParOf" srcId="{7E374600-7D19-2B4D-9AA0-FFDC3C9382EB}" destId="{6E3683DD-3CD2-0E43-9E3C-FE4382D9774B}" srcOrd="0" destOrd="0" presId="urn:microsoft.com/office/officeart/2005/8/layout/process2"/>
    <dgm:cxn modelId="{76CE01EA-B2E3-D949-B42E-36B6128B1FC8}" type="presParOf" srcId="{7E374600-7D19-2B4D-9AA0-FFDC3C9382EB}" destId="{DC46F8BC-A025-9447-9B47-826DF8D4855D}" srcOrd="1" destOrd="0" presId="urn:microsoft.com/office/officeart/2005/8/layout/process2"/>
    <dgm:cxn modelId="{ED6F21F5-4351-3E46-B1EB-820A5E4C692C}" type="presParOf" srcId="{DC46F8BC-A025-9447-9B47-826DF8D4855D}" destId="{F9D3CB07-2BCA-6344-8A90-7167CD2FA6A1}" srcOrd="0" destOrd="0" presId="urn:microsoft.com/office/officeart/2005/8/layout/process2"/>
    <dgm:cxn modelId="{3E5C2E87-94A5-7E40-B4A8-1DB53796D704}" type="presParOf" srcId="{7E374600-7D19-2B4D-9AA0-FFDC3C9382EB}" destId="{8FD12AEA-C223-1347-9B36-C1DFE40B75E7}" srcOrd="2" destOrd="0" presId="urn:microsoft.com/office/officeart/2005/8/layout/process2"/>
    <dgm:cxn modelId="{8D4A6919-9877-4D42-B197-6DEB2D5BE5D5}" type="presParOf" srcId="{7E374600-7D19-2B4D-9AA0-FFDC3C9382EB}" destId="{B6ED6591-9BF7-A24D-A8DC-BE5A71599432}" srcOrd="3" destOrd="0" presId="urn:microsoft.com/office/officeart/2005/8/layout/process2"/>
    <dgm:cxn modelId="{FDA7AA47-2E56-914A-AB04-48354C65E186}" type="presParOf" srcId="{B6ED6591-9BF7-A24D-A8DC-BE5A71599432}" destId="{B1E289C0-65FB-8C48-BA08-154A1DB0808D}" srcOrd="0" destOrd="0" presId="urn:microsoft.com/office/officeart/2005/8/layout/process2"/>
    <dgm:cxn modelId="{891837FB-994F-6C45-9044-EB6AC1E4AF59}" type="presParOf" srcId="{7E374600-7D19-2B4D-9AA0-FFDC3C9382EB}" destId="{36F5F26C-8B92-7B45-AACA-647E123528D5}"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F11257-8B24-D54A-8C1C-EF500FAD074D}" type="doc">
      <dgm:prSet loTypeId="urn:microsoft.com/office/officeart/2005/8/layout/process2" loCatId="" qsTypeId="urn:microsoft.com/office/officeart/2005/8/quickstyle/simple5" qsCatId="simple" csTypeId="urn:microsoft.com/office/officeart/2005/8/colors/colorful1" csCatId="colorful" phldr="1"/>
      <dgm:spPr/>
      <dgm:t>
        <a:bodyPr/>
        <a:lstStyle/>
        <a:p>
          <a:endParaRPr lang="zh-TW" altLang="en-US"/>
        </a:p>
      </dgm:t>
    </dgm:pt>
    <dgm:pt modelId="{DFA2F787-7CF8-E24C-BBEF-7847C2372787}">
      <dgm:prSet phldrT="[文字]"/>
      <dgm:spPr/>
      <dgm:t>
        <a:bodyPr/>
        <a:lstStyle/>
        <a:p>
          <a:r>
            <a:rPr lang="zh-TW" altLang="en-US" dirty="0" smtClean="0"/>
            <a:t>程式碼實作</a:t>
          </a:r>
          <a:endParaRPr lang="zh-TW" altLang="en-US" dirty="0"/>
        </a:p>
      </dgm:t>
    </dgm:pt>
    <dgm:pt modelId="{540ADB25-8983-EA49-BCAA-11675424E77D}" type="parTrans" cxnId="{EF418FC6-375A-7D46-BC47-A1C6AE8B9DC7}">
      <dgm:prSet/>
      <dgm:spPr/>
      <dgm:t>
        <a:bodyPr/>
        <a:lstStyle/>
        <a:p>
          <a:endParaRPr lang="zh-TW" altLang="en-US"/>
        </a:p>
      </dgm:t>
    </dgm:pt>
    <dgm:pt modelId="{29E7F67B-B6A1-F548-BB65-594525C73376}" type="sibTrans" cxnId="{EF418FC6-375A-7D46-BC47-A1C6AE8B9DC7}">
      <dgm:prSet/>
      <dgm:spPr/>
      <dgm:t>
        <a:bodyPr/>
        <a:lstStyle/>
        <a:p>
          <a:endParaRPr lang="zh-TW" altLang="en-US"/>
        </a:p>
      </dgm:t>
    </dgm:pt>
    <dgm:pt modelId="{4937DBB4-AAF5-A24C-9DB5-21D052BD7259}">
      <dgm:prSet phldrT="[文字]"/>
      <dgm:spPr/>
      <dgm:t>
        <a:bodyPr/>
        <a:lstStyle/>
        <a:p>
          <a:r>
            <a:rPr lang="zh-TW" altLang="en-US" dirty="0" smtClean="0"/>
            <a:t>單元測試程式碼</a:t>
          </a:r>
          <a:endParaRPr lang="zh-TW" altLang="en-US" dirty="0"/>
        </a:p>
      </dgm:t>
    </dgm:pt>
    <dgm:pt modelId="{562E2781-CC93-F349-B2BF-10301BB941CD}" type="sibTrans" cxnId="{A8F28316-FA00-1D46-83C5-39416445D25F}">
      <dgm:prSet/>
      <dgm:spPr/>
      <dgm:t>
        <a:bodyPr/>
        <a:lstStyle/>
        <a:p>
          <a:endParaRPr lang="zh-TW" altLang="en-US"/>
        </a:p>
      </dgm:t>
    </dgm:pt>
    <dgm:pt modelId="{BED2A70A-AA48-C04E-9340-BF9BE0619FCE}" type="parTrans" cxnId="{A8F28316-FA00-1D46-83C5-39416445D25F}">
      <dgm:prSet/>
      <dgm:spPr/>
      <dgm:t>
        <a:bodyPr/>
        <a:lstStyle/>
        <a:p>
          <a:endParaRPr lang="zh-TW" altLang="en-US"/>
        </a:p>
      </dgm:t>
    </dgm:pt>
    <dgm:pt modelId="{B0067637-4555-DE4E-AFBC-32D88DB8C54B}">
      <dgm:prSet phldrT="[文字]"/>
      <dgm:spPr/>
      <dgm:t>
        <a:bodyPr/>
        <a:lstStyle/>
        <a:p>
          <a:r>
            <a:rPr lang="zh-TW" altLang="en-US" dirty="0" smtClean="0"/>
            <a:t>單元測試結果</a:t>
          </a:r>
          <a:endParaRPr lang="zh-TW" altLang="en-US" dirty="0"/>
        </a:p>
      </dgm:t>
    </dgm:pt>
    <dgm:pt modelId="{D6CEA65D-4B91-F941-A543-CBE63FA166B8}" type="sibTrans" cxnId="{37914EA7-B522-4A4C-90E0-BDBF8D01FD61}">
      <dgm:prSet/>
      <dgm:spPr/>
      <dgm:t>
        <a:bodyPr/>
        <a:lstStyle/>
        <a:p>
          <a:endParaRPr lang="zh-TW" altLang="en-US"/>
        </a:p>
      </dgm:t>
    </dgm:pt>
    <dgm:pt modelId="{22CC1C9C-8899-F044-A1FE-B3230745F317}" type="parTrans" cxnId="{37914EA7-B522-4A4C-90E0-BDBF8D01FD61}">
      <dgm:prSet/>
      <dgm:spPr/>
      <dgm:t>
        <a:bodyPr/>
        <a:lstStyle/>
        <a:p>
          <a:endParaRPr lang="zh-TW" altLang="en-US"/>
        </a:p>
      </dgm:t>
    </dgm:pt>
    <dgm:pt modelId="{B4B871C2-3E03-7445-897E-8CF3DE84A0BF}" type="pres">
      <dgm:prSet presAssocID="{37F11257-8B24-D54A-8C1C-EF500FAD074D}" presName="linearFlow" presStyleCnt="0">
        <dgm:presLayoutVars>
          <dgm:resizeHandles val="exact"/>
        </dgm:presLayoutVars>
      </dgm:prSet>
      <dgm:spPr/>
      <dgm:t>
        <a:bodyPr/>
        <a:lstStyle/>
        <a:p>
          <a:endParaRPr lang="zh-TW" altLang="en-US"/>
        </a:p>
      </dgm:t>
    </dgm:pt>
    <dgm:pt modelId="{2A580D0B-6EFE-4843-8388-BA8859A1982E}" type="pres">
      <dgm:prSet presAssocID="{4937DBB4-AAF5-A24C-9DB5-21D052BD7259}" presName="node" presStyleLbl="node1" presStyleIdx="0" presStyleCnt="3">
        <dgm:presLayoutVars>
          <dgm:bulletEnabled val="1"/>
        </dgm:presLayoutVars>
      </dgm:prSet>
      <dgm:spPr/>
      <dgm:t>
        <a:bodyPr/>
        <a:lstStyle/>
        <a:p>
          <a:endParaRPr lang="zh-TW" altLang="en-US"/>
        </a:p>
      </dgm:t>
    </dgm:pt>
    <dgm:pt modelId="{BA1F78E0-1B8C-6C44-9F47-1ACFC50D17B6}" type="pres">
      <dgm:prSet presAssocID="{562E2781-CC93-F349-B2BF-10301BB941CD}" presName="sibTrans" presStyleLbl="sibTrans2D1" presStyleIdx="0" presStyleCnt="2"/>
      <dgm:spPr/>
      <dgm:t>
        <a:bodyPr/>
        <a:lstStyle/>
        <a:p>
          <a:endParaRPr lang="zh-TW" altLang="en-US"/>
        </a:p>
      </dgm:t>
    </dgm:pt>
    <dgm:pt modelId="{80BA8A88-0210-C243-9257-FEA6AFBB0D7B}" type="pres">
      <dgm:prSet presAssocID="{562E2781-CC93-F349-B2BF-10301BB941CD}" presName="connectorText" presStyleLbl="sibTrans2D1" presStyleIdx="0" presStyleCnt="2"/>
      <dgm:spPr/>
      <dgm:t>
        <a:bodyPr/>
        <a:lstStyle/>
        <a:p>
          <a:endParaRPr lang="zh-TW" altLang="en-US"/>
        </a:p>
      </dgm:t>
    </dgm:pt>
    <dgm:pt modelId="{199823B8-883E-B149-9B13-ED2AC66F6716}" type="pres">
      <dgm:prSet presAssocID="{DFA2F787-7CF8-E24C-BBEF-7847C2372787}" presName="node" presStyleLbl="node1" presStyleIdx="1" presStyleCnt="3">
        <dgm:presLayoutVars>
          <dgm:bulletEnabled val="1"/>
        </dgm:presLayoutVars>
      </dgm:prSet>
      <dgm:spPr/>
      <dgm:t>
        <a:bodyPr/>
        <a:lstStyle/>
        <a:p>
          <a:endParaRPr lang="zh-TW" altLang="en-US"/>
        </a:p>
      </dgm:t>
    </dgm:pt>
    <dgm:pt modelId="{C71B7B12-C01D-794B-8002-6B115CBABD5C}" type="pres">
      <dgm:prSet presAssocID="{29E7F67B-B6A1-F548-BB65-594525C73376}" presName="sibTrans" presStyleLbl="sibTrans2D1" presStyleIdx="1" presStyleCnt="2"/>
      <dgm:spPr/>
      <dgm:t>
        <a:bodyPr/>
        <a:lstStyle/>
        <a:p>
          <a:endParaRPr lang="zh-TW" altLang="en-US"/>
        </a:p>
      </dgm:t>
    </dgm:pt>
    <dgm:pt modelId="{395AB9D4-A70B-C743-837E-57D8F6B85E09}" type="pres">
      <dgm:prSet presAssocID="{29E7F67B-B6A1-F548-BB65-594525C73376}" presName="connectorText" presStyleLbl="sibTrans2D1" presStyleIdx="1" presStyleCnt="2"/>
      <dgm:spPr/>
      <dgm:t>
        <a:bodyPr/>
        <a:lstStyle/>
        <a:p>
          <a:endParaRPr lang="zh-TW" altLang="en-US"/>
        </a:p>
      </dgm:t>
    </dgm:pt>
    <dgm:pt modelId="{71BFC6F9-C039-3046-991C-3C7E08F8FE9A}" type="pres">
      <dgm:prSet presAssocID="{B0067637-4555-DE4E-AFBC-32D88DB8C54B}" presName="node" presStyleLbl="node1" presStyleIdx="2" presStyleCnt="3">
        <dgm:presLayoutVars>
          <dgm:bulletEnabled val="1"/>
        </dgm:presLayoutVars>
      </dgm:prSet>
      <dgm:spPr/>
      <dgm:t>
        <a:bodyPr/>
        <a:lstStyle/>
        <a:p>
          <a:endParaRPr lang="zh-TW" altLang="en-US"/>
        </a:p>
      </dgm:t>
    </dgm:pt>
  </dgm:ptLst>
  <dgm:cxnLst>
    <dgm:cxn modelId="{734C4167-C743-DB41-81AD-0F5459A5195D}" type="presOf" srcId="{37F11257-8B24-D54A-8C1C-EF500FAD074D}" destId="{B4B871C2-3E03-7445-897E-8CF3DE84A0BF}" srcOrd="0" destOrd="0" presId="urn:microsoft.com/office/officeart/2005/8/layout/process2"/>
    <dgm:cxn modelId="{4AAC5D0C-779F-6B4D-97E0-FCF10CAD02A4}" type="presOf" srcId="{562E2781-CC93-F349-B2BF-10301BB941CD}" destId="{BA1F78E0-1B8C-6C44-9F47-1ACFC50D17B6}" srcOrd="0" destOrd="0" presId="urn:microsoft.com/office/officeart/2005/8/layout/process2"/>
    <dgm:cxn modelId="{13B2B6CB-D903-7146-BEED-6A5BDDFA479A}" type="presOf" srcId="{B0067637-4555-DE4E-AFBC-32D88DB8C54B}" destId="{71BFC6F9-C039-3046-991C-3C7E08F8FE9A}" srcOrd="0" destOrd="0" presId="urn:microsoft.com/office/officeart/2005/8/layout/process2"/>
    <dgm:cxn modelId="{1B741297-8555-2349-8B26-E36A60CA537B}" type="presOf" srcId="{29E7F67B-B6A1-F548-BB65-594525C73376}" destId="{395AB9D4-A70B-C743-837E-57D8F6B85E09}" srcOrd="1" destOrd="0" presId="urn:microsoft.com/office/officeart/2005/8/layout/process2"/>
    <dgm:cxn modelId="{55C1C91D-1431-5649-B420-AC7D9904FF2F}" type="presOf" srcId="{29E7F67B-B6A1-F548-BB65-594525C73376}" destId="{C71B7B12-C01D-794B-8002-6B115CBABD5C}" srcOrd="0" destOrd="0" presId="urn:microsoft.com/office/officeart/2005/8/layout/process2"/>
    <dgm:cxn modelId="{37914EA7-B522-4A4C-90E0-BDBF8D01FD61}" srcId="{37F11257-8B24-D54A-8C1C-EF500FAD074D}" destId="{B0067637-4555-DE4E-AFBC-32D88DB8C54B}" srcOrd="2" destOrd="0" parTransId="{22CC1C9C-8899-F044-A1FE-B3230745F317}" sibTransId="{D6CEA65D-4B91-F941-A543-CBE63FA166B8}"/>
    <dgm:cxn modelId="{EF418FC6-375A-7D46-BC47-A1C6AE8B9DC7}" srcId="{37F11257-8B24-D54A-8C1C-EF500FAD074D}" destId="{DFA2F787-7CF8-E24C-BBEF-7847C2372787}" srcOrd="1" destOrd="0" parTransId="{540ADB25-8983-EA49-BCAA-11675424E77D}" sibTransId="{29E7F67B-B6A1-F548-BB65-594525C73376}"/>
    <dgm:cxn modelId="{B0BDF5DF-E74D-8E42-AECC-166D54B76EB9}" type="presOf" srcId="{562E2781-CC93-F349-B2BF-10301BB941CD}" destId="{80BA8A88-0210-C243-9257-FEA6AFBB0D7B}" srcOrd="1" destOrd="0" presId="urn:microsoft.com/office/officeart/2005/8/layout/process2"/>
    <dgm:cxn modelId="{A8F28316-FA00-1D46-83C5-39416445D25F}" srcId="{37F11257-8B24-D54A-8C1C-EF500FAD074D}" destId="{4937DBB4-AAF5-A24C-9DB5-21D052BD7259}" srcOrd="0" destOrd="0" parTransId="{BED2A70A-AA48-C04E-9340-BF9BE0619FCE}" sibTransId="{562E2781-CC93-F349-B2BF-10301BB941CD}"/>
    <dgm:cxn modelId="{C0068EEB-6985-5A4E-B98D-EDBE56C7B108}" type="presOf" srcId="{4937DBB4-AAF5-A24C-9DB5-21D052BD7259}" destId="{2A580D0B-6EFE-4843-8388-BA8859A1982E}" srcOrd="0" destOrd="0" presId="urn:microsoft.com/office/officeart/2005/8/layout/process2"/>
    <dgm:cxn modelId="{656F8DF9-7E39-3046-9354-9C57C986B01F}" type="presOf" srcId="{DFA2F787-7CF8-E24C-BBEF-7847C2372787}" destId="{199823B8-883E-B149-9B13-ED2AC66F6716}" srcOrd="0" destOrd="0" presId="urn:microsoft.com/office/officeart/2005/8/layout/process2"/>
    <dgm:cxn modelId="{86F1C301-2432-8D46-80B4-937CD142BB1E}" type="presParOf" srcId="{B4B871C2-3E03-7445-897E-8CF3DE84A0BF}" destId="{2A580D0B-6EFE-4843-8388-BA8859A1982E}" srcOrd="0" destOrd="0" presId="urn:microsoft.com/office/officeart/2005/8/layout/process2"/>
    <dgm:cxn modelId="{09D4AFAC-9AFD-774A-89E6-6CCC634FB08D}" type="presParOf" srcId="{B4B871C2-3E03-7445-897E-8CF3DE84A0BF}" destId="{BA1F78E0-1B8C-6C44-9F47-1ACFC50D17B6}" srcOrd="1" destOrd="0" presId="urn:microsoft.com/office/officeart/2005/8/layout/process2"/>
    <dgm:cxn modelId="{C45F9386-BE15-9644-A0E7-D27132AC9171}" type="presParOf" srcId="{BA1F78E0-1B8C-6C44-9F47-1ACFC50D17B6}" destId="{80BA8A88-0210-C243-9257-FEA6AFBB0D7B}" srcOrd="0" destOrd="0" presId="urn:microsoft.com/office/officeart/2005/8/layout/process2"/>
    <dgm:cxn modelId="{361A364C-0D58-BE46-8C82-9FF2C34A2F78}" type="presParOf" srcId="{B4B871C2-3E03-7445-897E-8CF3DE84A0BF}" destId="{199823B8-883E-B149-9B13-ED2AC66F6716}" srcOrd="2" destOrd="0" presId="urn:microsoft.com/office/officeart/2005/8/layout/process2"/>
    <dgm:cxn modelId="{C19C6E68-51DC-5B47-9257-8D5FC6498072}" type="presParOf" srcId="{B4B871C2-3E03-7445-897E-8CF3DE84A0BF}" destId="{C71B7B12-C01D-794B-8002-6B115CBABD5C}" srcOrd="3" destOrd="0" presId="urn:microsoft.com/office/officeart/2005/8/layout/process2"/>
    <dgm:cxn modelId="{5D410672-A069-D148-B3AC-8633086B9AE8}" type="presParOf" srcId="{C71B7B12-C01D-794B-8002-6B115CBABD5C}" destId="{395AB9D4-A70B-C743-837E-57D8F6B85E09}" srcOrd="0" destOrd="0" presId="urn:microsoft.com/office/officeart/2005/8/layout/process2"/>
    <dgm:cxn modelId="{439A9216-1275-1047-B654-24CCD253B1D1}" type="presParOf" srcId="{B4B871C2-3E03-7445-897E-8CF3DE84A0BF}" destId="{71BFC6F9-C039-3046-991C-3C7E08F8FE9A}"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F11257-8B24-D54A-8C1C-EF500FAD074D}" type="doc">
      <dgm:prSet loTypeId="urn:microsoft.com/office/officeart/2005/8/layout/process2" loCatId="" qsTypeId="urn:microsoft.com/office/officeart/2005/8/quickstyle/simple5" qsCatId="simple" csTypeId="urn:microsoft.com/office/officeart/2005/8/colors/colorful1" csCatId="colorful" phldr="1"/>
      <dgm:spPr/>
      <dgm:t>
        <a:bodyPr/>
        <a:lstStyle/>
        <a:p>
          <a:endParaRPr lang="zh-TW" altLang="en-US"/>
        </a:p>
      </dgm:t>
    </dgm:pt>
    <dgm:pt modelId="{DFA2F787-7CF8-E24C-BBEF-7847C2372787}">
      <dgm:prSet phldrT="[文字]"/>
      <dgm:spPr/>
      <dgm:t>
        <a:bodyPr/>
        <a:lstStyle/>
        <a:p>
          <a:r>
            <a:rPr lang="zh-TW" altLang="en-US" dirty="0" smtClean="0"/>
            <a:t>程式碼實作</a:t>
          </a:r>
          <a:endParaRPr lang="zh-TW" altLang="en-US" dirty="0"/>
        </a:p>
      </dgm:t>
    </dgm:pt>
    <dgm:pt modelId="{540ADB25-8983-EA49-BCAA-11675424E77D}" type="parTrans" cxnId="{EF418FC6-375A-7D46-BC47-A1C6AE8B9DC7}">
      <dgm:prSet/>
      <dgm:spPr/>
      <dgm:t>
        <a:bodyPr/>
        <a:lstStyle/>
        <a:p>
          <a:endParaRPr lang="zh-TW" altLang="en-US"/>
        </a:p>
      </dgm:t>
    </dgm:pt>
    <dgm:pt modelId="{29E7F67B-B6A1-F548-BB65-594525C73376}" type="sibTrans" cxnId="{EF418FC6-375A-7D46-BC47-A1C6AE8B9DC7}">
      <dgm:prSet/>
      <dgm:spPr/>
      <dgm:t>
        <a:bodyPr/>
        <a:lstStyle/>
        <a:p>
          <a:endParaRPr lang="zh-TW" altLang="en-US"/>
        </a:p>
      </dgm:t>
    </dgm:pt>
    <dgm:pt modelId="{4937DBB4-AAF5-A24C-9DB5-21D052BD7259}">
      <dgm:prSet phldrT="[文字]"/>
      <dgm:spPr/>
      <dgm:t>
        <a:bodyPr/>
        <a:lstStyle/>
        <a:p>
          <a:r>
            <a:rPr lang="zh-TW" altLang="en-US" dirty="0" smtClean="0"/>
            <a:t>單元測試程式碼</a:t>
          </a:r>
          <a:endParaRPr lang="zh-TW" altLang="en-US" dirty="0"/>
        </a:p>
      </dgm:t>
    </dgm:pt>
    <dgm:pt modelId="{562E2781-CC93-F349-B2BF-10301BB941CD}" type="sibTrans" cxnId="{A8F28316-FA00-1D46-83C5-39416445D25F}">
      <dgm:prSet/>
      <dgm:spPr/>
      <dgm:t>
        <a:bodyPr/>
        <a:lstStyle/>
        <a:p>
          <a:endParaRPr lang="zh-TW" altLang="en-US"/>
        </a:p>
      </dgm:t>
    </dgm:pt>
    <dgm:pt modelId="{BED2A70A-AA48-C04E-9340-BF9BE0619FCE}" type="parTrans" cxnId="{A8F28316-FA00-1D46-83C5-39416445D25F}">
      <dgm:prSet/>
      <dgm:spPr/>
      <dgm:t>
        <a:bodyPr/>
        <a:lstStyle/>
        <a:p>
          <a:endParaRPr lang="zh-TW" altLang="en-US"/>
        </a:p>
      </dgm:t>
    </dgm:pt>
    <dgm:pt modelId="{B0067637-4555-DE4E-AFBC-32D88DB8C54B}">
      <dgm:prSet phldrT="[文字]"/>
      <dgm:spPr/>
      <dgm:t>
        <a:bodyPr/>
        <a:lstStyle/>
        <a:p>
          <a:r>
            <a:rPr lang="zh-TW" altLang="en-US" dirty="0" smtClean="0"/>
            <a:t>單元測試結果</a:t>
          </a:r>
          <a:endParaRPr lang="zh-TW" altLang="en-US" dirty="0"/>
        </a:p>
      </dgm:t>
    </dgm:pt>
    <dgm:pt modelId="{D6CEA65D-4B91-F941-A543-CBE63FA166B8}" type="sibTrans" cxnId="{37914EA7-B522-4A4C-90E0-BDBF8D01FD61}">
      <dgm:prSet/>
      <dgm:spPr/>
      <dgm:t>
        <a:bodyPr/>
        <a:lstStyle/>
        <a:p>
          <a:endParaRPr lang="zh-TW" altLang="en-US"/>
        </a:p>
      </dgm:t>
    </dgm:pt>
    <dgm:pt modelId="{22CC1C9C-8899-F044-A1FE-B3230745F317}" type="parTrans" cxnId="{37914EA7-B522-4A4C-90E0-BDBF8D01FD61}">
      <dgm:prSet/>
      <dgm:spPr/>
      <dgm:t>
        <a:bodyPr/>
        <a:lstStyle/>
        <a:p>
          <a:endParaRPr lang="zh-TW" altLang="en-US"/>
        </a:p>
      </dgm:t>
    </dgm:pt>
    <dgm:pt modelId="{D36A0A73-A5C9-D241-B092-A13B0409DC3D}" type="pres">
      <dgm:prSet presAssocID="{37F11257-8B24-D54A-8C1C-EF500FAD074D}" presName="linearFlow" presStyleCnt="0">
        <dgm:presLayoutVars>
          <dgm:resizeHandles val="exact"/>
        </dgm:presLayoutVars>
      </dgm:prSet>
      <dgm:spPr/>
      <dgm:t>
        <a:bodyPr/>
        <a:lstStyle/>
        <a:p>
          <a:endParaRPr lang="zh-TW" altLang="en-US"/>
        </a:p>
      </dgm:t>
    </dgm:pt>
    <dgm:pt modelId="{480A21CC-F60B-1B44-9C7F-8E85459ED25E}" type="pres">
      <dgm:prSet presAssocID="{4937DBB4-AAF5-A24C-9DB5-21D052BD7259}" presName="node" presStyleLbl="node1" presStyleIdx="0" presStyleCnt="3" custLinFactNeighborX="-36872" custLinFactNeighborY="25006">
        <dgm:presLayoutVars>
          <dgm:bulletEnabled val="1"/>
        </dgm:presLayoutVars>
      </dgm:prSet>
      <dgm:spPr/>
      <dgm:t>
        <a:bodyPr/>
        <a:lstStyle/>
        <a:p>
          <a:endParaRPr lang="zh-TW" altLang="en-US"/>
        </a:p>
      </dgm:t>
    </dgm:pt>
    <dgm:pt modelId="{A842131B-3C61-404D-A1EF-4A8487234179}" type="pres">
      <dgm:prSet presAssocID="{562E2781-CC93-F349-B2BF-10301BB941CD}" presName="sibTrans" presStyleLbl="sibTrans2D1" presStyleIdx="0" presStyleCnt="2"/>
      <dgm:spPr/>
      <dgm:t>
        <a:bodyPr/>
        <a:lstStyle/>
        <a:p>
          <a:endParaRPr lang="zh-TW" altLang="en-US"/>
        </a:p>
      </dgm:t>
    </dgm:pt>
    <dgm:pt modelId="{E55C5E72-CD02-D144-9DBA-7509FB86D18C}" type="pres">
      <dgm:prSet presAssocID="{562E2781-CC93-F349-B2BF-10301BB941CD}" presName="connectorText" presStyleLbl="sibTrans2D1" presStyleIdx="0" presStyleCnt="2"/>
      <dgm:spPr/>
      <dgm:t>
        <a:bodyPr/>
        <a:lstStyle/>
        <a:p>
          <a:endParaRPr lang="zh-TW" altLang="en-US"/>
        </a:p>
      </dgm:t>
    </dgm:pt>
    <dgm:pt modelId="{88E9DBA9-2690-CC43-B84C-7FD6FCC24ACE}" type="pres">
      <dgm:prSet presAssocID="{DFA2F787-7CF8-E24C-BBEF-7847C2372787}" presName="node" presStyleLbl="node1" presStyleIdx="1" presStyleCnt="3">
        <dgm:presLayoutVars>
          <dgm:bulletEnabled val="1"/>
        </dgm:presLayoutVars>
      </dgm:prSet>
      <dgm:spPr/>
      <dgm:t>
        <a:bodyPr/>
        <a:lstStyle/>
        <a:p>
          <a:endParaRPr lang="zh-TW" altLang="en-US"/>
        </a:p>
      </dgm:t>
    </dgm:pt>
    <dgm:pt modelId="{E7D790AA-D2B7-6441-A154-B48CD74EE2CC}" type="pres">
      <dgm:prSet presAssocID="{29E7F67B-B6A1-F548-BB65-594525C73376}" presName="sibTrans" presStyleLbl="sibTrans2D1" presStyleIdx="1" presStyleCnt="2"/>
      <dgm:spPr/>
      <dgm:t>
        <a:bodyPr/>
        <a:lstStyle/>
        <a:p>
          <a:endParaRPr lang="zh-TW" altLang="en-US"/>
        </a:p>
      </dgm:t>
    </dgm:pt>
    <dgm:pt modelId="{7E4FC468-CE6D-FA44-9D68-C20261C0DB43}" type="pres">
      <dgm:prSet presAssocID="{29E7F67B-B6A1-F548-BB65-594525C73376}" presName="connectorText" presStyleLbl="sibTrans2D1" presStyleIdx="1" presStyleCnt="2"/>
      <dgm:spPr/>
      <dgm:t>
        <a:bodyPr/>
        <a:lstStyle/>
        <a:p>
          <a:endParaRPr lang="zh-TW" altLang="en-US"/>
        </a:p>
      </dgm:t>
    </dgm:pt>
    <dgm:pt modelId="{BAF8AB07-BB4C-5A4D-A9EA-B2B00BF914EA}" type="pres">
      <dgm:prSet presAssocID="{B0067637-4555-DE4E-AFBC-32D88DB8C54B}" presName="node" presStyleLbl="node1" presStyleIdx="2" presStyleCnt="3">
        <dgm:presLayoutVars>
          <dgm:bulletEnabled val="1"/>
        </dgm:presLayoutVars>
      </dgm:prSet>
      <dgm:spPr/>
      <dgm:t>
        <a:bodyPr/>
        <a:lstStyle/>
        <a:p>
          <a:endParaRPr lang="zh-TW" altLang="en-US"/>
        </a:p>
      </dgm:t>
    </dgm:pt>
  </dgm:ptLst>
  <dgm:cxnLst>
    <dgm:cxn modelId="{D639A057-AE96-7346-9563-30C53963C1F3}" type="presOf" srcId="{4937DBB4-AAF5-A24C-9DB5-21D052BD7259}" destId="{480A21CC-F60B-1B44-9C7F-8E85459ED25E}" srcOrd="0" destOrd="0" presId="urn:microsoft.com/office/officeart/2005/8/layout/process2"/>
    <dgm:cxn modelId="{24E7A735-E903-3E40-B38C-6000924E8EC6}" type="presOf" srcId="{562E2781-CC93-F349-B2BF-10301BB941CD}" destId="{A842131B-3C61-404D-A1EF-4A8487234179}" srcOrd="0" destOrd="0" presId="urn:microsoft.com/office/officeart/2005/8/layout/process2"/>
    <dgm:cxn modelId="{12820854-3790-2845-8C64-630FBF116287}" type="presOf" srcId="{37F11257-8B24-D54A-8C1C-EF500FAD074D}" destId="{D36A0A73-A5C9-D241-B092-A13B0409DC3D}" srcOrd="0" destOrd="0" presId="urn:microsoft.com/office/officeart/2005/8/layout/process2"/>
    <dgm:cxn modelId="{8D49D64E-5217-E145-B935-B46FBD0262B8}" type="presOf" srcId="{562E2781-CC93-F349-B2BF-10301BB941CD}" destId="{E55C5E72-CD02-D144-9DBA-7509FB86D18C}" srcOrd="1" destOrd="0" presId="urn:microsoft.com/office/officeart/2005/8/layout/process2"/>
    <dgm:cxn modelId="{37914EA7-B522-4A4C-90E0-BDBF8D01FD61}" srcId="{37F11257-8B24-D54A-8C1C-EF500FAD074D}" destId="{B0067637-4555-DE4E-AFBC-32D88DB8C54B}" srcOrd="2" destOrd="0" parTransId="{22CC1C9C-8899-F044-A1FE-B3230745F317}" sibTransId="{D6CEA65D-4B91-F941-A543-CBE63FA166B8}"/>
    <dgm:cxn modelId="{EF418FC6-375A-7D46-BC47-A1C6AE8B9DC7}" srcId="{37F11257-8B24-D54A-8C1C-EF500FAD074D}" destId="{DFA2F787-7CF8-E24C-BBEF-7847C2372787}" srcOrd="1" destOrd="0" parTransId="{540ADB25-8983-EA49-BCAA-11675424E77D}" sibTransId="{29E7F67B-B6A1-F548-BB65-594525C73376}"/>
    <dgm:cxn modelId="{0505478F-38E3-2444-93F6-1C4E379B95EB}" type="presOf" srcId="{B0067637-4555-DE4E-AFBC-32D88DB8C54B}" destId="{BAF8AB07-BB4C-5A4D-A9EA-B2B00BF914EA}" srcOrd="0" destOrd="0" presId="urn:microsoft.com/office/officeart/2005/8/layout/process2"/>
    <dgm:cxn modelId="{E396B05B-8AF4-1A4A-A4F3-D3F37F841F74}" type="presOf" srcId="{29E7F67B-B6A1-F548-BB65-594525C73376}" destId="{7E4FC468-CE6D-FA44-9D68-C20261C0DB43}" srcOrd="1" destOrd="0" presId="urn:microsoft.com/office/officeart/2005/8/layout/process2"/>
    <dgm:cxn modelId="{8F8A3654-EA51-5047-8429-3AF320199B82}" type="presOf" srcId="{DFA2F787-7CF8-E24C-BBEF-7847C2372787}" destId="{88E9DBA9-2690-CC43-B84C-7FD6FCC24ACE}" srcOrd="0" destOrd="0" presId="urn:microsoft.com/office/officeart/2005/8/layout/process2"/>
    <dgm:cxn modelId="{A8F28316-FA00-1D46-83C5-39416445D25F}" srcId="{37F11257-8B24-D54A-8C1C-EF500FAD074D}" destId="{4937DBB4-AAF5-A24C-9DB5-21D052BD7259}" srcOrd="0" destOrd="0" parTransId="{BED2A70A-AA48-C04E-9340-BF9BE0619FCE}" sibTransId="{562E2781-CC93-F349-B2BF-10301BB941CD}"/>
    <dgm:cxn modelId="{75E3F74F-D816-494A-B579-5680E95999C8}" type="presOf" srcId="{29E7F67B-B6A1-F548-BB65-594525C73376}" destId="{E7D790AA-D2B7-6441-A154-B48CD74EE2CC}" srcOrd="0" destOrd="0" presId="urn:microsoft.com/office/officeart/2005/8/layout/process2"/>
    <dgm:cxn modelId="{8DFAFAD4-C8C8-CD45-B7FC-453C90B148E2}" type="presParOf" srcId="{D36A0A73-A5C9-D241-B092-A13B0409DC3D}" destId="{480A21CC-F60B-1B44-9C7F-8E85459ED25E}" srcOrd="0" destOrd="0" presId="urn:microsoft.com/office/officeart/2005/8/layout/process2"/>
    <dgm:cxn modelId="{B6818652-C181-414A-B019-BF754D1D0C80}" type="presParOf" srcId="{D36A0A73-A5C9-D241-B092-A13B0409DC3D}" destId="{A842131B-3C61-404D-A1EF-4A8487234179}" srcOrd="1" destOrd="0" presId="urn:microsoft.com/office/officeart/2005/8/layout/process2"/>
    <dgm:cxn modelId="{97E23FD0-65F4-0540-BABE-1EEC988B79ED}" type="presParOf" srcId="{A842131B-3C61-404D-A1EF-4A8487234179}" destId="{E55C5E72-CD02-D144-9DBA-7509FB86D18C}" srcOrd="0" destOrd="0" presId="urn:microsoft.com/office/officeart/2005/8/layout/process2"/>
    <dgm:cxn modelId="{98D99088-2096-564A-8CFE-E3511127CE50}" type="presParOf" srcId="{D36A0A73-A5C9-D241-B092-A13B0409DC3D}" destId="{88E9DBA9-2690-CC43-B84C-7FD6FCC24ACE}" srcOrd="2" destOrd="0" presId="urn:microsoft.com/office/officeart/2005/8/layout/process2"/>
    <dgm:cxn modelId="{234322F7-9364-414E-8C11-84A638977889}" type="presParOf" srcId="{D36A0A73-A5C9-D241-B092-A13B0409DC3D}" destId="{E7D790AA-D2B7-6441-A154-B48CD74EE2CC}" srcOrd="3" destOrd="0" presId="urn:microsoft.com/office/officeart/2005/8/layout/process2"/>
    <dgm:cxn modelId="{991CF550-08DA-CA49-8FDB-2C02D9D17C9B}" type="presParOf" srcId="{E7D790AA-D2B7-6441-A154-B48CD74EE2CC}" destId="{7E4FC468-CE6D-FA44-9D68-C20261C0DB43}" srcOrd="0" destOrd="0" presId="urn:microsoft.com/office/officeart/2005/8/layout/process2"/>
    <dgm:cxn modelId="{869FBE9A-3748-6348-B40E-177AD4C417F1}" type="presParOf" srcId="{D36A0A73-A5C9-D241-B092-A13B0409DC3D}" destId="{BAF8AB07-BB4C-5A4D-A9EA-B2B00BF914EA}" srcOrd="4"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7F11257-8B24-D54A-8C1C-EF500FAD074D}" type="doc">
      <dgm:prSet loTypeId="urn:microsoft.com/office/officeart/2005/8/layout/process2" loCatId="" qsTypeId="urn:microsoft.com/office/officeart/2005/8/quickstyle/simple5" qsCatId="simple" csTypeId="urn:microsoft.com/office/officeart/2005/8/colors/colorful1" csCatId="colorful" phldr="1"/>
      <dgm:spPr/>
      <dgm:t>
        <a:bodyPr/>
        <a:lstStyle/>
        <a:p>
          <a:endParaRPr lang="zh-TW" altLang="en-US"/>
        </a:p>
      </dgm:t>
    </dgm:pt>
    <dgm:pt modelId="{4937DBB4-AAF5-A24C-9DB5-21D052BD7259}">
      <dgm:prSet phldrT="[文字]" custT="1"/>
      <dgm:spPr/>
      <dgm:t>
        <a:bodyPr/>
        <a:lstStyle/>
        <a:p>
          <a:r>
            <a:rPr lang="zh-TW" altLang="en-US" sz="2400" dirty="0" smtClean="0"/>
            <a:t>功能案例</a:t>
          </a:r>
          <a:endParaRPr lang="en-US" altLang="zh-TW" sz="2400" dirty="0" smtClean="0"/>
        </a:p>
        <a:p>
          <a:r>
            <a:rPr lang="en-US" altLang="zh-TW" sz="2400" dirty="0" smtClean="0"/>
            <a:t>(Features)</a:t>
          </a:r>
          <a:endParaRPr lang="zh-TW" altLang="en-US" sz="2400" dirty="0"/>
        </a:p>
      </dgm:t>
    </dgm:pt>
    <dgm:pt modelId="{BED2A70A-AA48-C04E-9340-BF9BE0619FCE}" type="parTrans" cxnId="{A8F28316-FA00-1D46-83C5-39416445D25F}">
      <dgm:prSet/>
      <dgm:spPr/>
      <dgm:t>
        <a:bodyPr/>
        <a:lstStyle/>
        <a:p>
          <a:endParaRPr lang="zh-TW" altLang="en-US"/>
        </a:p>
      </dgm:t>
    </dgm:pt>
    <dgm:pt modelId="{562E2781-CC93-F349-B2BF-10301BB941CD}" type="sibTrans" cxnId="{A8F28316-FA00-1D46-83C5-39416445D25F}">
      <dgm:prSet/>
      <dgm:spPr/>
      <dgm:t>
        <a:bodyPr/>
        <a:lstStyle/>
        <a:p>
          <a:endParaRPr lang="zh-TW" altLang="en-US"/>
        </a:p>
      </dgm:t>
    </dgm:pt>
    <dgm:pt modelId="{DFA2F787-7CF8-E24C-BBEF-7847C2372787}">
      <dgm:prSet phldrT="[文字]" custT="1"/>
      <dgm:spPr/>
      <dgm:t>
        <a:bodyPr/>
        <a:lstStyle/>
        <a:p>
          <a:r>
            <a:rPr lang="zh-TW" altLang="en-US" sz="2400" dirty="0" smtClean="0"/>
            <a:t>整合測試</a:t>
          </a:r>
          <a:endParaRPr lang="en-US" altLang="zh-TW" sz="2400" dirty="0" smtClean="0"/>
        </a:p>
        <a:p>
          <a:r>
            <a:rPr lang="zh-TW" altLang="en-US" sz="2400" dirty="0" smtClean="0"/>
            <a:t>程式碼</a:t>
          </a:r>
          <a:endParaRPr lang="zh-TW" altLang="en-US" sz="3400" dirty="0"/>
        </a:p>
      </dgm:t>
    </dgm:pt>
    <dgm:pt modelId="{540ADB25-8983-EA49-BCAA-11675424E77D}" type="parTrans" cxnId="{EF418FC6-375A-7D46-BC47-A1C6AE8B9DC7}">
      <dgm:prSet/>
      <dgm:spPr/>
      <dgm:t>
        <a:bodyPr/>
        <a:lstStyle/>
        <a:p>
          <a:endParaRPr lang="zh-TW" altLang="en-US"/>
        </a:p>
      </dgm:t>
    </dgm:pt>
    <dgm:pt modelId="{29E7F67B-B6A1-F548-BB65-594525C73376}" type="sibTrans" cxnId="{EF418FC6-375A-7D46-BC47-A1C6AE8B9DC7}">
      <dgm:prSet/>
      <dgm:spPr/>
      <dgm:t>
        <a:bodyPr/>
        <a:lstStyle/>
        <a:p>
          <a:endParaRPr lang="zh-TW" altLang="en-US"/>
        </a:p>
      </dgm:t>
    </dgm:pt>
    <dgm:pt modelId="{B0067637-4555-DE4E-AFBC-32D88DB8C54B}">
      <dgm:prSet phldrT="[文字]" custT="1"/>
      <dgm:spPr/>
      <dgm:t>
        <a:bodyPr/>
        <a:lstStyle/>
        <a:p>
          <a:r>
            <a:rPr lang="zh-TW" altLang="en-US" sz="2400" dirty="0" smtClean="0"/>
            <a:t>整合測試報告</a:t>
          </a:r>
          <a:endParaRPr lang="zh-TW" altLang="en-US" sz="3400" dirty="0"/>
        </a:p>
      </dgm:t>
    </dgm:pt>
    <dgm:pt modelId="{22CC1C9C-8899-F044-A1FE-B3230745F317}" type="parTrans" cxnId="{37914EA7-B522-4A4C-90E0-BDBF8D01FD61}">
      <dgm:prSet/>
      <dgm:spPr/>
      <dgm:t>
        <a:bodyPr/>
        <a:lstStyle/>
        <a:p>
          <a:endParaRPr lang="zh-TW" altLang="en-US"/>
        </a:p>
      </dgm:t>
    </dgm:pt>
    <dgm:pt modelId="{D6CEA65D-4B91-F941-A543-CBE63FA166B8}" type="sibTrans" cxnId="{37914EA7-B522-4A4C-90E0-BDBF8D01FD61}">
      <dgm:prSet/>
      <dgm:spPr/>
      <dgm:t>
        <a:bodyPr/>
        <a:lstStyle/>
        <a:p>
          <a:endParaRPr lang="zh-TW" altLang="en-US"/>
        </a:p>
      </dgm:t>
    </dgm:pt>
    <dgm:pt modelId="{ECAE1A8B-3E9E-0446-815E-8E7B8E53CB0C}" type="pres">
      <dgm:prSet presAssocID="{37F11257-8B24-D54A-8C1C-EF500FAD074D}" presName="linearFlow" presStyleCnt="0">
        <dgm:presLayoutVars>
          <dgm:resizeHandles val="exact"/>
        </dgm:presLayoutVars>
      </dgm:prSet>
      <dgm:spPr/>
      <dgm:t>
        <a:bodyPr/>
        <a:lstStyle/>
        <a:p>
          <a:endParaRPr lang="zh-TW" altLang="en-US"/>
        </a:p>
      </dgm:t>
    </dgm:pt>
    <dgm:pt modelId="{913A2A27-04A8-624A-A5F7-4A74BDA325FD}" type="pres">
      <dgm:prSet presAssocID="{4937DBB4-AAF5-A24C-9DB5-21D052BD7259}" presName="node" presStyleLbl="node1" presStyleIdx="0" presStyleCnt="3" custScaleX="99996" custScaleY="90717">
        <dgm:presLayoutVars>
          <dgm:bulletEnabled val="1"/>
        </dgm:presLayoutVars>
      </dgm:prSet>
      <dgm:spPr/>
      <dgm:t>
        <a:bodyPr/>
        <a:lstStyle/>
        <a:p>
          <a:endParaRPr lang="zh-TW" altLang="en-US"/>
        </a:p>
      </dgm:t>
    </dgm:pt>
    <dgm:pt modelId="{991AD437-D4CE-B941-97B6-40BBA6B74699}" type="pres">
      <dgm:prSet presAssocID="{562E2781-CC93-F349-B2BF-10301BB941CD}" presName="sibTrans" presStyleLbl="sibTrans2D1" presStyleIdx="0" presStyleCnt="2"/>
      <dgm:spPr/>
      <dgm:t>
        <a:bodyPr/>
        <a:lstStyle/>
        <a:p>
          <a:endParaRPr lang="zh-TW" altLang="en-US"/>
        </a:p>
      </dgm:t>
    </dgm:pt>
    <dgm:pt modelId="{7BA4F92C-B9EC-B246-A821-0D250C044DC3}" type="pres">
      <dgm:prSet presAssocID="{562E2781-CC93-F349-B2BF-10301BB941CD}" presName="connectorText" presStyleLbl="sibTrans2D1" presStyleIdx="0" presStyleCnt="2"/>
      <dgm:spPr/>
      <dgm:t>
        <a:bodyPr/>
        <a:lstStyle/>
        <a:p>
          <a:endParaRPr lang="zh-TW" altLang="en-US"/>
        </a:p>
      </dgm:t>
    </dgm:pt>
    <dgm:pt modelId="{4CB9369B-8CA3-4445-91C1-D6B4F91A7175}" type="pres">
      <dgm:prSet presAssocID="{DFA2F787-7CF8-E24C-BBEF-7847C2372787}" presName="node" presStyleLbl="node1" presStyleIdx="1" presStyleCnt="3">
        <dgm:presLayoutVars>
          <dgm:bulletEnabled val="1"/>
        </dgm:presLayoutVars>
      </dgm:prSet>
      <dgm:spPr/>
      <dgm:t>
        <a:bodyPr/>
        <a:lstStyle/>
        <a:p>
          <a:endParaRPr lang="zh-TW" altLang="en-US"/>
        </a:p>
      </dgm:t>
    </dgm:pt>
    <dgm:pt modelId="{ADCB236B-70B7-5E4A-9144-C0B912A883BE}" type="pres">
      <dgm:prSet presAssocID="{29E7F67B-B6A1-F548-BB65-594525C73376}" presName="sibTrans" presStyleLbl="sibTrans2D1" presStyleIdx="1" presStyleCnt="2"/>
      <dgm:spPr/>
      <dgm:t>
        <a:bodyPr/>
        <a:lstStyle/>
        <a:p>
          <a:endParaRPr lang="zh-TW" altLang="en-US"/>
        </a:p>
      </dgm:t>
    </dgm:pt>
    <dgm:pt modelId="{17F12262-75E0-9449-AAD9-9A889474E1DD}" type="pres">
      <dgm:prSet presAssocID="{29E7F67B-B6A1-F548-BB65-594525C73376}" presName="connectorText" presStyleLbl="sibTrans2D1" presStyleIdx="1" presStyleCnt="2"/>
      <dgm:spPr/>
      <dgm:t>
        <a:bodyPr/>
        <a:lstStyle/>
        <a:p>
          <a:endParaRPr lang="zh-TW" altLang="en-US"/>
        </a:p>
      </dgm:t>
    </dgm:pt>
    <dgm:pt modelId="{0FD21AB9-2115-674D-BA48-E84B546BCF9F}" type="pres">
      <dgm:prSet presAssocID="{B0067637-4555-DE4E-AFBC-32D88DB8C54B}" presName="node" presStyleLbl="node1" presStyleIdx="2" presStyleCnt="3">
        <dgm:presLayoutVars>
          <dgm:bulletEnabled val="1"/>
        </dgm:presLayoutVars>
      </dgm:prSet>
      <dgm:spPr/>
      <dgm:t>
        <a:bodyPr/>
        <a:lstStyle/>
        <a:p>
          <a:endParaRPr lang="zh-TW" altLang="en-US"/>
        </a:p>
      </dgm:t>
    </dgm:pt>
  </dgm:ptLst>
  <dgm:cxnLst>
    <dgm:cxn modelId="{FE5AC6B0-0566-FF4B-BC5B-8B942DBDB374}" type="presOf" srcId="{B0067637-4555-DE4E-AFBC-32D88DB8C54B}" destId="{0FD21AB9-2115-674D-BA48-E84B546BCF9F}" srcOrd="0" destOrd="0" presId="urn:microsoft.com/office/officeart/2005/8/layout/process2"/>
    <dgm:cxn modelId="{FB9D0311-168D-9F40-A13F-B5A9AD69EFAF}" type="presOf" srcId="{29E7F67B-B6A1-F548-BB65-594525C73376}" destId="{17F12262-75E0-9449-AAD9-9A889474E1DD}" srcOrd="1" destOrd="0" presId="urn:microsoft.com/office/officeart/2005/8/layout/process2"/>
    <dgm:cxn modelId="{3765E77B-5FFE-B64A-BDF4-C71494ABD195}" type="presOf" srcId="{4937DBB4-AAF5-A24C-9DB5-21D052BD7259}" destId="{913A2A27-04A8-624A-A5F7-4A74BDA325FD}" srcOrd="0" destOrd="0" presId="urn:microsoft.com/office/officeart/2005/8/layout/process2"/>
    <dgm:cxn modelId="{9220B2FA-BC05-2B4C-8604-740345B64694}" type="presOf" srcId="{29E7F67B-B6A1-F548-BB65-594525C73376}" destId="{ADCB236B-70B7-5E4A-9144-C0B912A883BE}" srcOrd="0" destOrd="0" presId="urn:microsoft.com/office/officeart/2005/8/layout/process2"/>
    <dgm:cxn modelId="{37914EA7-B522-4A4C-90E0-BDBF8D01FD61}" srcId="{37F11257-8B24-D54A-8C1C-EF500FAD074D}" destId="{B0067637-4555-DE4E-AFBC-32D88DB8C54B}" srcOrd="2" destOrd="0" parTransId="{22CC1C9C-8899-F044-A1FE-B3230745F317}" sibTransId="{D6CEA65D-4B91-F941-A543-CBE63FA166B8}"/>
    <dgm:cxn modelId="{8F1EA704-5685-E947-874C-38EB60F4AEAA}" type="presOf" srcId="{37F11257-8B24-D54A-8C1C-EF500FAD074D}" destId="{ECAE1A8B-3E9E-0446-815E-8E7B8E53CB0C}" srcOrd="0" destOrd="0" presId="urn:microsoft.com/office/officeart/2005/8/layout/process2"/>
    <dgm:cxn modelId="{EF418FC6-375A-7D46-BC47-A1C6AE8B9DC7}" srcId="{37F11257-8B24-D54A-8C1C-EF500FAD074D}" destId="{DFA2F787-7CF8-E24C-BBEF-7847C2372787}" srcOrd="1" destOrd="0" parTransId="{540ADB25-8983-EA49-BCAA-11675424E77D}" sibTransId="{29E7F67B-B6A1-F548-BB65-594525C73376}"/>
    <dgm:cxn modelId="{1DCAB447-9715-4543-BB1D-31A5AEB79E3F}" type="presOf" srcId="{562E2781-CC93-F349-B2BF-10301BB941CD}" destId="{7BA4F92C-B9EC-B246-A821-0D250C044DC3}" srcOrd="1" destOrd="0" presId="urn:microsoft.com/office/officeart/2005/8/layout/process2"/>
    <dgm:cxn modelId="{A8F28316-FA00-1D46-83C5-39416445D25F}" srcId="{37F11257-8B24-D54A-8C1C-EF500FAD074D}" destId="{4937DBB4-AAF5-A24C-9DB5-21D052BD7259}" srcOrd="0" destOrd="0" parTransId="{BED2A70A-AA48-C04E-9340-BF9BE0619FCE}" sibTransId="{562E2781-CC93-F349-B2BF-10301BB941CD}"/>
    <dgm:cxn modelId="{073E0BD2-21EE-6B42-AB94-EDD8832529A5}" type="presOf" srcId="{562E2781-CC93-F349-B2BF-10301BB941CD}" destId="{991AD437-D4CE-B941-97B6-40BBA6B74699}" srcOrd="0" destOrd="0" presId="urn:microsoft.com/office/officeart/2005/8/layout/process2"/>
    <dgm:cxn modelId="{BDC833CE-48EE-2148-9DDE-61339E11FAB9}" type="presOf" srcId="{DFA2F787-7CF8-E24C-BBEF-7847C2372787}" destId="{4CB9369B-8CA3-4445-91C1-D6B4F91A7175}" srcOrd="0" destOrd="0" presId="urn:microsoft.com/office/officeart/2005/8/layout/process2"/>
    <dgm:cxn modelId="{913D3042-D36F-8F43-8BF4-7AE4A5D065A5}" type="presParOf" srcId="{ECAE1A8B-3E9E-0446-815E-8E7B8E53CB0C}" destId="{913A2A27-04A8-624A-A5F7-4A74BDA325FD}" srcOrd="0" destOrd="0" presId="urn:microsoft.com/office/officeart/2005/8/layout/process2"/>
    <dgm:cxn modelId="{3B992186-80AE-A34D-91CB-CB779057BD58}" type="presParOf" srcId="{ECAE1A8B-3E9E-0446-815E-8E7B8E53CB0C}" destId="{991AD437-D4CE-B941-97B6-40BBA6B74699}" srcOrd="1" destOrd="0" presId="urn:microsoft.com/office/officeart/2005/8/layout/process2"/>
    <dgm:cxn modelId="{67BCA476-CDAB-2447-AC4B-1CA36F1E68C7}" type="presParOf" srcId="{991AD437-D4CE-B941-97B6-40BBA6B74699}" destId="{7BA4F92C-B9EC-B246-A821-0D250C044DC3}" srcOrd="0" destOrd="0" presId="urn:microsoft.com/office/officeart/2005/8/layout/process2"/>
    <dgm:cxn modelId="{0EBA538F-083B-8C4E-B28F-A42C3E4257B2}" type="presParOf" srcId="{ECAE1A8B-3E9E-0446-815E-8E7B8E53CB0C}" destId="{4CB9369B-8CA3-4445-91C1-D6B4F91A7175}" srcOrd="2" destOrd="0" presId="urn:microsoft.com/office/officeart/2005/8/layout/process2"/>
    <dgm:cxn modelId="{4AEFD2E7-E4F5-6246-A7A8-189D5EDFB7D1}" type="presParOf" srcId="{ECAE1A8B-3E9E-0446-815E-8E7B8E53CB0C}" destId="{ADCB236B-70B7-5E4A-9144-C0B912A883BE}" srcOrd="3" destOrd="0" presId="urn:microsoft.com/office/officeart/2005/8/layout/process2"/>
    <dgm:cxn modelId="{1EDE2274-98C6-C944-9080-BED2E874D0C1}" type="presParOf" srcId="{ADCB236B-70B7-5E4A-9144-C0B912A883BE}" destId="{17F12262-75E0-9449-AAD9-9A889474E1DD}" srcOrd="0" destOrd="0" presId="urn:microsoft.com/office/officeart/2005/8/layout/process2"/>
    <dgm:cxn modelId="{6ED9DECF-63BB-764D-A515-64CEC5C13795}" type="presParOf" srcId="{ECAE1A8B-3E9E-0446-815E-8E7B8E53CB0C}" destId="{0FD21AB9-2115-674D-BA48-E84B546BCF9F}"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683DD-3CD2-0E43-9E3C-FE4382D9774B}">
      <dsp:nvSpPr>
        <dsp:cNvPr id="0" name=""/>
        <dsp:cNvSpPr/>
      </dsp:nvSpPr>
      <dsp:spPr>
        <a:xfrm>
          <a:off x="0" y="4114"/>
          <a:ext cx="1980000" cy="1270784"/>
        </a:xfrm>
        <a:prstGeom prst="roundRect">
          <a:avLst>
            <a:gd name="adj" fmla="val 10000"/>
          </a:avLst>
        </a:prstGeom>
        <a:solidFill>
          <a:schemeClr val="accent2">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2">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TW" altLang="en-US" sz="2400" kern="1200" dirty="0" smtClean="0"/>
            <a:t>功能案例</a:t>
          </a:r>
          <a:endParaRPr lang="en-US" altLang="zh-TW" sz="2400" kern="1200" dirty="0" smtClean="0"/>
        </a:p>
        <a:p>
          <a:pPr lvl="0" algn="ctr" defTabSz="1066800">
            <a:lnSpc>
              <a:spcPct val="90000"/>
            </a:lnSpc>
            <a:spcBef>
              <a:spcPct val="0"/>
            </a:spcBef>
            <a:spcAft>
              <a:spcPct val="35000"/>
            </a:spcAft>
          </a:pPr>
          <a:r>
            <a:rPr lang="en-US" altLang="zh-TW" sz="2400" kern="1200" dirty="0" smtClean="0"/>
            <a:t>(Features)</a:t>
          </a:r>
          <a:endParaRPr lang="zh-TW" altLang="en-US" sz="2400" kern="1200" dirty="0"/>
        </a:p>
      </dsp:txBody>
      <dsp:txXfrm>
        <a:off x="37220" y="41334"/>
        <a:ext cx="1905560" cy="1196344"/>
      </dsp:txXfrm>
    </dsp:sp>
    <dsp:sp modelId="{DC46F8BC-A025-9447-9B47-826DF8D4855D}">
      <dsp:nvSpPr>
        <dsp:cNvPr id="0" name=""/>
        <dsp:cNvSpPr/>
      </dsp:nvSpPr>
      <dsp:spPr>
        <a:xfrm rot="5400000">
          <a:off x="766188" y="1304740"/>
          <a:ext cx="447623" cy="537148"/>
        </a:xfrm>
        <a:prstGeom prst="rightArrow">
          <a:avLst>
            <a:gd name="adj1" fmla="val 60000"/>
            <a:gd name="adj2" fmla="val 50000"/>
          </a:avLst>
        </a:prstGeom>
        <a:solidFill>
          <a:schemeClr val="accent2">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2">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zh-TW" altLang="en-US" sz="2200" kern="1200"/>
        </a:p>
      </dsp:txBody>
      <dsp:txXfrm rot="-5400000">
        <a:off x="828856" y="1349503"/>
        <a:ext cx="322288" cy="313336"/>
      </dsp:txXfrm>
    </dsp:sp>
    <dsp:sp modelId="{8FD12AEA-C223-1347-9B36-C1DFE40B75E7}">
      <dsp:nvSpPr>
        <dsp:cNvPr id="0" name=""/>
        <dsp:cNvSpPr/>
      </dsp:nvSpPr>
      <dsp:spPr>
        <a:xfrm>
          <a:off x="-52884" y="1871730"/>
          <a:ext cx="2085769" cy="1193662"/>
        </a:xfrm>
        <a:prstGeom prst="roundRect">
          <a:avLst>
            <a:gd name="adj" fmla="val 10000"/>
          </a:avLst>
        </a:prstGeom>
        <a:solidFill>
          <a:schemeClr val="accent3">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3">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TW" altLang="en-US" sz="2400" kern="1200" dirty="0" smtClean="0"/>
            <a:t>整合測試</a:t>
          </a:r>
          <a:endParaRPr lang="en-US" altLang="zh-TW" sz="2400" kern="1200" dirty="0" smtClean="0"/>
        </a:p>
        <a:p>
          <a:pPr lvl="0" algn="ctr" defTabSz="1066800">
            <a:lnSpc>
              <a:spcPct val="90000"/>
            </a:lnSpc>
            <a:spcBef>
              <a:spcPct val="0"/>
            </a:spcBef>
            <a:spcAft>
              <a:spcPct val="35000"/>
            </a:spcAft>
          </a:pPr>
          <a:r>
            <a:rPr lang="zh-TW" altLang="en-US" sz="2400" kern="1200" dirty="0" smtClean="0"/>
            <a:t>程式碼</a:t>
          </a:r>
          <a:endParaRPr lang="zh-TW" altLang="en-US" sz="2400" kern="1200" dirty="0"/>
        </a:p>
      </dsp:txBody>
      <dsp:txXfrm>
        <a:off x="-17923" y="1906691"/>
        <a:ext cx="2015847" cy="1123740"/>
      </dsp:txXfrm>
    </dsp:sp>
    <dsp:sp modelId="{B6ED6591-9BF7-A24D-A8DC-BE5A71599432}">
      <dsp:nvSpPr>
        <dsp:cNvPr id="0" name=""/>
        <dsp:cNvSpPr/>
      </dsp:nvSpPr>
      <dsp:spPr>
        <a:xfrm rot="5400000">
          <a:off x="766188" y="3095233"/>
          <a:ext cx="447623" cy="537148"/>
        </a:xfrm>
        <a:prstGeom prst="rightArrow">
          <a:avLst>
            <a:gd name="adj1" fmla="val 60000"/>
            <a:gd name="adj2" fmla="val 50000"/>
          </a:avLst>
        </a:prstGeom>
        <a:solidFill>
          <a:schemeClr val="accent3">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3">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zh-TW" altLang="en-US" sz="2200" kern="1200"/>
        </a:p>
      </dsp:txBody>
      <dsp:txXfrm rot="-5400000">
        <a:off x="828856" y="3139996"/>
        <a:ext cx="322288" cy="313336"/>
      </dsp:txXfrm>
    </dsp:sp>
    <dsp:sp modelId="{36F5F26C-8B92-7B45-AACA-647E123528D5}">
      <dsp:nvSpPr>
        <dsp:cNvPr id="0" name=""/>
        <dsp:cNvSpPr/>
      </dsp:nvSpPr>
      <dsp:spPr>
        <a:xfrm>
          <a:off x="-52884" y="3662223"/>
          <a:ext cx="2085769" cy="1193662"/>
        </a:xfrm>
        <a:prstGeom prst="roundRect">
          <a:avLst>
            <a:gd name="adj" fmla="val 10000"/>
          </a:avLst>
        </a:prstGeom>
        <a:solidFill>
          <a:schemeClr val="accent4">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4">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TW" altLang="en-US" sz="2400" kern="1200" dirty="0" smtClean="0"/>
            <a:t>整合測試報告</a:t>
          </a:r>
          <a:endParaRPr lang="zh-TW" altLang="en-US" sz="2400" kern="1200" dirty="0"/>
        </a:p>
      </dsp:txBody>
      <dsp:txXfrm>
        <a:off x="-17923" y="3697184"/>
        <a:ext cx="2015847" cy="11237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580D0B-6EFE-4843-8388-BA8859A1982E}">
      <dsp:nvSpPr>
        <dsp:cNvPr id="0" name=""/>
        <dsp:cNvSpPr/>
      </dsp:nvSpPr>
      <dsp:spPr>
        <a:xfrm>
          <a:off x="0" y="0"/>
          <a:ext cx="1980000" cy="1215000"/>
        </a:xfrm>
        <a:prstGeom prst="roundRect">
          <a:avLst>
            <a:gd name="adj" fmla="val 10000"/>
          </a:avLst>
        </a:prstGeom>
        <a:solidFill>
          <a:schemeClr val="accent2">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2">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TW" altLang="en-US" sz="2900" kern="1200" dirty="0" smtClean="0"/>
            <a:t>單元測試程式碼</a:t>
          </a:r>
          <a:endParaRPr lang="zh-TW" altLang="en-US" sz="2900" kern="1200" dirty="0"/>
        </a:p>
      </dsp:txBody>
      <dsp:txXfrm>
        <a:off x="35586" y="35586"/>
        <a:ext cx="1908828" cy="1143828"/>
      </dsp:txXfrm>
    </dsp:sp>
    <dsp:sp modelId="{BA1F78E0-1B8C-6C44-9F47-1ACFC50D17B6}">
      <dsp:nvSpPr>
        <dsp:cNvPr id="0" name=""/>
        <dsp:cNvSpPr/>
      </dsp:nvSpPr>
      <dsp:spPr>
        <a:xfrm rot="5400000">
          <a:off x="762187" y="1245375"/>
          <a:ext cx="455625" cy="546750"/>
        </a:xfrm>
        <a:prstGeom prst="rightArrow">
          <a:avLst>
            <a:gd name="adj1" fmla="val 60000"/>
            <a:gd name="adj2" fmla="val 50000"/>
          </a:avLst>
        </a:prstGeom>
        <a:solidFill>
          <a:schemeClr val="accent2">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2">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zh-TW" altLang="en-US" sz="2300" kern="1200"/>
        </a:p>
      </dsp:txBody>
      <dsp:txXfrm rot="-5400000">
        <a:off x="825975" y="1290938"/>
        <a:ext cx="328050" cy="318938"/>
      </dsp:txXfrm>
    </dsp:sp>
    <dsp:sp modelId="{199823B8-883E-B149-9B13-ED2AC66F6716}">
      <dsp:nvSpPr>
        <dsp:cNvPr id="0" name=""/>
        <dsp:cNvSpPr/>
      </dsp:nvSpPr>
      <dsp:spPr>
        <a:xfrm>
          <a:off x="0" y="1822500"/>
          <a:ext cx="1980000" cy="1215000"/>
        </a:xfrm>
        <a:prstGeom prst="roundRect">
          <a:avLst>
            <a:gd name="adj" fmla="val 10000"/>
          </a:avLst>
        </a:prstGeom>
        <a:solidFill>
          <a:schemeClr val="accent3">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3">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TW" altLang="en-US" sz="2900" kern="1200" dirty="0" smtClean="0"/>
            <a:t>程式碼實作</a:t>
          </a:r>
          <a:endParaRPr lang="zh-TW" altLang="en-US" sz="2900" kern="1200" dirty="0"/>
        </a:p>
      </dsp:txBody>
      <dsp:txXfrm>
        <a:off x="35586" y="1858086"/>
        <a:ext cx="1908828" cy="1143828"/>
      </dsp:txXfrm>
    </dsp:sp>
    <dsp:sp modelId="{C71B7B12-C01D-794B-8002-6B115CBABD5C}">
      <dsp:nvSpPr>
        <dsp:cNvPr id="0" name=""/>
        <dsp:cNvSpPr/>
      </dsp:nvSpPr>
      <dsp:spPr>
        <a:xfrm rot="5400000">
          <a:off x="762187" y="3067875"/>
          <a:ext cx="455625" cy="546750"/>
        </a:xfrm>
        <a:prstGeom prst="rightArrow">
          <a:avLst>
            <a:gd name="adj1" fmla="val 60000"/>
            <a:gd name="adj2" fmla="val 50000"/>
          </a:avLst>
        </a:prstGeom>
        <a:solidFill>
          <a:schemeClr val="accent3">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3">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zh-TW" altLang="en-US" sz="2300" kern="1200"/>
        </a:p>
      </dsp:txBody>
      <dsp:txXfrm rot="-5400000">
        <a:off x="825975" y="3113438"/>
        <a:ext cx="328050" cy="318938"/>
      </dsp:txXfrm>
    </dsp:sp>
    <dsp:sp modelId="{71BFC6F9-C039-3046-991C-3C7E08F8FE9A}">
      <dsp:nvSpPr>
        <dsp:cNvPr id="0" name=""/>
        <dsp:cNvSpPr/>
      </dsp:nvSpPr>
      <dsp:spPr>
        <a:xfrm>
          <a:off x="0" y="3645000"/>
          <a:ext cx="1980000" cy="1215000"/>
        </a:xfrm>
        <a:prstGeom prst="roundRect">
          <a:avLst>
            <a:gd name="adj" fmla="val 10000"/>
          </a:avLst>
        </a:prstGeom>
        <a:solidFill>
          <a:schemeClr val="accent4">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4">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TW" altLang="en-US" sz="2900" kern="1200" dirty="0" smtClean="0"/>
            <a:t>單元測試結果</a:t>
          </a:r>
          <a:endParaRPr lang="zh-TW" altLang="en-US" sz="2900" kern="1200" dirty="0"/>
        </a:p>
      </dsp:txBody>
      <dsp:txXfrm>
        <a:off x="35586" y="3680586"/>
        <a:ext cx="1908828" cy="11438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0A21CC-F60B-1B44-9C7F-8E85459ED25E}">
      <dsp:nvSpPr>
        <dsp:cNvPr id="0" name=""/>
        <dsp:cNvSpPr/>
      </dsp:nvSpPr>
      <dsp:spPr>
        <a:xfrm>
          <a:off x="0" y="151911"/>
          <a:ext cx="1980000" cy="1215000"/>
        </a:xfrm>
        <a:prstGeom prst="roundRect">
          <a:avLst>
            <a:gd name="adj" fmla="val 10000"/>
          </a:avLst>
        </a:prstGeom>
        <a:solidFill>
          <a:schemeClr val="accent2">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2">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TW" altLang="en-US" sz="2900" kern="1200" dirty="0" smtClean="0"/>
            <a:t>單元測試程式碼</a:t>
          </a:r>
          <a:endParaRPr lang="zh-TW" altLang="en-US" sz="2900" kern="1200" dirty="0"/>
        </a:p>
      </dsp:txBody>
      <dsp:txXfrm>
        <a:off x="35586" y="187497"/>
        <a:ext cx="1908828" cy="1143828"/>
      </dsp:txXfrm>
    </dsp:sp>
    <dsp:sp modelId="{A842131B-3C61-404D-A1EF-4A8487234179}">
      <dsp:nvSpPr>
        <dsp:cNvPr id="0" name=""/>
        <dsp:cNvSpPr/>
      </dsp:nvSpPr>
      <dsp:spPr>
        <a:xfrm rot="5400000">
          <a:off x="819154" y="1321330"/>
          <a:ext cx="341691" cy="546750"/>
        </a:xfrm>
        <a:prstGeom prst="rightArrow">
          <a:avLst>
            <a:gd name="adj1" fmla="val 60000"/>
            <a:gd name="adj2" fmla="val 50000"/>
          </a:avLst>
        </a:prstGeom>
        <a:solidFill>
          <a:schemeClr val="accent2">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2">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TW" altLang="en-US" sz="1700" kern="1200"/>
        </a:p>
      </dsp:txBody>
      <dsp:txXfrm rot="-5400000">
        <a:off x="825975" y="1423860"/>
        <a:ext cx="328050" cy="239184"/>
      </dsp:txXfrm>
    </dsp:sp>
    <dsp:sp modelId="{88E9DBA9-2690-CC43-B84C-7FD6FCC24ACE}">
      <dsp:nvSpPr>
        <dsp:cNvPr id="0" name=""/>
        <dsp:cNvSpPr/>
      </dsp:nvSpPr>
      <dsp:spPr>
        <a:xfrm>
          <a:off x="0" y="1822500"/>
          <a:ext cx="1980000" cy="1215000"/>
        </a:xfrm>
        <a:prstGeom prst="roundRect">
          <a:avLst>
            <a:gd name="adj" fmla="val 10000"/>
          </a:avLst>
        </a:prstGeom>
        <a:solidFill>
          <a:schemeClr val="accent3">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3">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TW" altLang="en-US" sz="2900" kern="1200" dirty="0" smtClean="0"/>
            <a:t>程式碼實作</a:t>
          </a:r>
          <a:endParaRPr lang="zh-TW" altLang="en-US" sz="2900" kern="1200" dirty="0"/>
        </a:p>
      </dsp:txBody>
      <dsp:txXfrm>
        <a:off x="35586" y="1858086"/>
        <a:ext cx="1908828" cy="1143828"/>
      </dsp:txXfrm>
    </dsp:sp>
    <dsp:sp modelId="{E7D790AA-D2B7-6441-A154-B48CD74EE2CC}">
      <dsp:nvSpPr>
        <dsp:cNvPr id="0" name=""/>
        <dsp:cNvSpPr/>
      </dsp:nvSpPr>
      <dsp:spPr>
        <a:xfrm rot="5400000">
          <a:off x="762187" y="3067875"/>
          <a:ext cx="455625" cy="546750"/>
        </a:xfrm>
        <a:prstGeom prst="rightArrow">
          <a:avLst>
            <a:gd name="adj1" fmla="val 60000"/>
            <a:gd name="adj2" fmla="val 50000"/>
          </a:avLst>
        </a:prstGeom>
        <a:solidFill>
          <a:schemeClr val="accent3">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3">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zh-TW" altLang="en-US" sz="2300" kern="1200"/>
        </a:p>
      </dsp:txBody>
      <dsp:txXfrm rot="-5400000">
        <a:off x="825975" y="3113438"/>
        <a:ext cx="328050" cy="318938"/>
      </dsp:txXfrm>
    </dsp:sp>
    <dsp:sp modelId="{BAF8AB07-BB4C-5A4D-A9EA-B2B00BF914EA}">
      <dsp:nvSpPr>
        <dsp:cNvPr id="0" name=""/>
        <dsp:cNvSpPr/>
      </dsp:nvSpPr>
      <dsp:spPr>
        <a:xfrm>
          <a:off x="0" y="3645000"/>
          <a:ext cx="1980000" cy="1215000"/>
        </a:xfrm>
        <a:prstGeom prst="roundRect">
          <a:avLst>
            <a:gd name="adj" fmla="val 10000"/>
          </a:avLst>
        </a:prstGeom>
        <a:solidFill>
          <a:schemeClr val="accent4">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4">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TW" altLang="en-US" sz="2900" kern="1200" dirty="0" smtClean="0"/>
            <a:t>單元測試結果</a:t>
          </a:r>
          <a:endParaRPr lang="zh-TW" altLang="en-US" sz="2900" kern="1200" dirty="0"/>
        </a:p>
      </dsp:txBody>
      <dsp:txXfrm>
        <a:off x="35586" y="3680586"/>
        <a:ext cx="1908828" cy="11438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3A2A27-04A8-624A-A5F7-4A74BDA325FD}">
      <dsp:nvSpPr>
        <dsp:cNvPr id="0" name=""/>
        <dsp:cNvSpPr/>
      </dsp:nvSpPr>
      <dsp:spPr>
        <a:xfrm>
          <a:off x="0" y="3501"/>
          <a:ext cx="2152891" cy="1258771"/>
        </a:xfrm>
        <a:prstGeom prst="roundRect">
          <a:avLst>
            <a:gd name="adj" fmla="val 10000"/>
          </a:avLst>
        </a:prstGeom>
        <a:solidFill>
          <a:schemeClr val="accent2">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2">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TW" altLang="en-US" sz="2400" kern="1200" dirty="0" smtClean="0"/>
            <a:t>功能案例</a:t>
          </a:r>
          <a:endParaRPr lang="en-US" altLang="zh-TW" sz="2400" kern="1200" dirty="0" smtClean="0"/>
        </a:p>
        <a:p>
          <a:pPr lvl="0" algn="ctr" defTabSz="1066800">
            <a:lnSpc>
              <a:spcPct val="90000"/>
            </a:lnSpc>
            <a:spcBef>
              <a:spcPct val="0"/>
            </a:spcBef>
            <a:spcAft>
              <a:spcPct val="35000"/>
            </a:spcAft>
          </a:pPr>
          <a:r>
            <a:rPr lang="en-US" altLang="zh-TW" sz="2400" kern="1200" dirty="0" smtClean="0"/>
            <a:t>(Features)</a:t>
          </a:r>
          <a:endParaRPr lang="zh-TW" altLang="en-US" sz="2400" kern="1200" dirty="0"/>
        </a:p>
      </dsp:txBody>
      <dsp:txXfrm>
        <a:off x="36868" y="40369"/>
        <a:ext cx="2079155" cy="1185035"/>
      </dsp:txXfrm>
    </dsp:sp>
    <dsp:sp modelId="{991AD437-D4CE-B941-97B6-40BBA6B74699}">
      <dsp:nvSpPr>
        <dsp:cNvPr id="0" name=""/>
        <dsp:cNvSpPr/>
      </dsp:nvSpPr>
      <dsp:spPr>
        <a:xfrm rot="5400000">
          <a:off x="816274" y="1296963"/>
          <a:ext cx="520342" cy="624411"/>
        </a:xfrm>
        <a:prstGeom prst="rightArrow">
          <a:avLst>
            <a:gd name="adj1" fmla="val 60000"/>
            <a:gd name="adj2" fmla="val 50000"/>
          </a:avLst>
        </a:prstGeom>
        <a:solidFill>
          <a:schemeClr val="accent2">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2">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zh-TW" altLang="en-US" sz="2600" kern="1200"/>
        </a:p>
      </dsp:txBody>
      <dsp:txXfrm rot="-5400000">
        <a:off x="889122" y="1348998"/>
        <a:ext cx="374647" cy="364239"/>
      </dsp:txXfrm>
    </dsp:sp>
    <dsp:sp modelId="{4CB9369B-8CA3-4445-91C1-D6B4F91A7175}">
      <dsp:nvSpPr>
        <dsp:cNvPr id="0" name=""/>
        <dsp:cNvSpPr/>
      </dsp:nvSpPr>
      <dsp:spPr>
        <a:xfrm>
          <a:off x="-43" y="1956064"/>
          <a:ext cx="2152977" cy="1387581"/>
        </a:xfrm>
        <a:prstGeom prst="roundRect">
          <a:avLst>
            <a:gd name="adj" fmla="val 10000"/>
          </a:avLst>
        </a:prstGeom>
        <a:solidFill>
          <a:schemeClr val="accent3">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3">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TW" altLang="en-US" sz="2400" kern="1200" dirty="0" smtClean="0"/>
            <a:t>整合測試</a:t>
          </a:r>
          <a:endParaRPr lang="en-US" altLang="zh-TW" sz="2400" kern="1200" dirty="0" smtClean="0"/>
        </a:p>
        <a:p>
          <a:pPr lvl="0" algn="ctr" defTabSz="1066800">
            <a:lnSpc>
              <a:spcPct val="90000"/>
            </a:lnSpc>
            <a:spcBef>
              <a:spcPct val="0"/>
            </a:spcBef>
            <a:spcAft>
              <a:spcPct val="35000"/>
            </a:spcAft>
          </a:pPr>
          <a:r>
            <a:rPr lang="zh-TW" altLang="en-US" sz="2400" kern="1200" dirty="0" smtClean="0"/>
            <a:t>程式碼</a:t>
          </a:r>
          <a:endParaRPr lang="zh-TW" altLang="en-US" sz="3400" kern="1200" dirty="0"/>
        </a:p>
      </dsp:txBody>
      <dsp:txXfrm>
        <a:off x="40598" y="1996705"/>
        <a:ext cx="2071695" cy="1306299"/>
      </dsp:txXfrm>
    </dsp:sp>
    <dsp:sp modelId="{ADCB236B-70B7-5E4A-9144-C0B912A883BE}">
      <dsp:nvSpPr>
        <dsp:cNvPr id="0" name=""/>
        <dsp:cNvSpPr/>
      </dsp:nvSpPr>
      <dsp:spPr>
        <a:xfrm rot="5400000">
          <a:off x="816274" y="3378334"/>
          <a:ext cx="520342" cy="624411"/>
        </a:xfrm>
        <a:prstGeom prst="rightArrow">
          <a:avLst>
            <a:gd name="adj1" fmla="val 60000"/>
            <a:gd name="adj2" fmla="val 50000"/>
          </a:avLst>
        </a:prstGeom>
        <a:solidFill>
          <a:schemeClr val="accent3">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3">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zh-TW" altLang="en-US" sz="2600" kern="1200"/>
        </a:p>
      </dsp:txBody>
      <dsp:txXfrm rot="-5400000">
        <a:off x="889122" y="3430369"/>
        <a:ext cx="374647" cy="364239"/>
      </dsp:txXfrm>
    </dsp:sp>
    <dsp:sp modelId="{0FD21AB9-2115-674D-BA48-E84B546BCF9F}">
      <dsp:nvSpPr>
        <dsp:cNvPr id="0" name=""/>
        <dsp:cNvSpPr/>
      </dsp:nvSpPr>
      <dsp:spPr>
        <a:xfrm>
          <a:off x="-43" y="4037436"/>
          <a:ext cx="2152977" cy="1387581"/>
        </a:xfrm>
        <a:prstGeom prst="roundRect">
          <a:avLst>
            <a:gd name="adj" fmla="val 10000"/>
          </a:avLst>
        </a:prstGeom>
        <a:solidFill>
          <a:schemeClr val="accent4">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4">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TW" altLang="en-US" sz="2400" kern="1200" dirty="0" smtClean="0"/>
            <a:t>整合測試報告</a:t>
          </a:r>
          <a:endParaRPr lang="zh-TW" altLang="en-US" sz="3400" kern="1200" dirty="0"/>
        </a:p>
      </dsp:txBody>
      <dsp:txXfrm>
        <a:off x="40598" y="4078077"/>
        <a:ext cx="2071695" cy="1306299"/>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67FA88-E2EC-4B4F-9F5B-8C76B51DD304}" type="datetimeFigureOut">
              <a:rPr kumimoji="1" lang="zh-TW" altLang="en-US" smtClean="0"/>
              <a:t>2017/4/11</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BBE1B7-D118-FC4B-86F3-643D85249F54}" type="slidenum">
              <a:rPr kumimoji="1" lang="zh-TW" altLang="en-US" smtClean="0"/>
              <a:t>‹#›</a:t>
            </a:fld>
            <a:endParaRPr kumimoji="1" lang="zh-TW" altLang="en-US"/>
          </a:p>
        </p:txBody>
      </p:sp>
    </p:spTree>
    <p:extLst>
      <p:ext uri="{BB962C8B-B14F-4D97-AF65-F5344CB8AC3E}">
        <p14:creationId xmlns:p14="http://schemas.microsoft.com/office/powerpoint/2010/main" val="615296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C633830-2244-49AE-BC4A-47F415C177C6}" type="datetimeFigureOut">
              <a:rPr lang="en-US" smtClean="0"/>
              <a:pPr/>
              <a:t>4/11/17</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2AC27A5A-7290-4DE1-BA94-4BE8A8E57DCF}"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t>4/11/17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t>4/11/17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8400" y="1330126"/>
            <a:ext cx="10195200" cy="4546800"/>
          </a:xfrm>
        </p:spPr>
        <p:txBody>
          <a:bodyPr/>
          <a:lstStyle>
            <a:lvl1pPr>
              <a:defRPr>
                <a:latin typeface="Univers for KPMG" charset="0"/>
                <a:ea typeface="Univers for KPMG" charset="0"/>
                <a:cs typeface="Univers for KPMG" charset="0"/>
              </a:defRPr>
            </a:lvl1pPr>
            <a:lvl2pPr>
              <a:defRPr>
                <a:latin typeface="Univers for KPMG" charset="0"/>
                <a:ea typeface="Univers for KPMG" charset="0"/>
                <a:cs typeface="Univers for KPMG" charset="0"/>
              </a:defRPr>
            </a:lvl2pPr>
            <a:lvl3pPr>
              <a:defRPr>
                <a:latin typeface="Univers for KPMG" charset="0"/>
                <a:ea typeface="Univers for KPMG" charset="0"/>
                <a:cs typeface="Univers for KPMG" charset="0"/>
              </a:defRPr>
            </a:lvl3pPr>
            <a:lvl4pPr>
              <a:defRPr>
                <a:latin typeface="Univers for KPMG" charset="0"/>
                <a:ea typeface="Univers for KPMG" charset="0"/>
                <a:cs typeface="Univers for KPMG" charset="0"/>
              </a:defRPr>
            </a:lvl4pPr>
            <a:lvl5pPr>
              <a:defRPr>
                <a:latin typeface="Univers for KPMG" charset="0"/>
                <a:ea typeface="Univers for KPMG" charset="0"/>
                <a:cs typeface="Univers for KPMG" charset="0"/>
              </a:defRPr>
            </a:lvl5pPr>
          </a:lstStyle>
          <a:p>
            <a:pPr lvl="0"/>
            <a:r>
              <a:rPr lang="zh-TW" altLang="en-US"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GB" dirty="0"/>
          </a:p>
        </p:txBody>
      </p:sp>
      <p:sp>
        <p:nvSpPr>
          <p:cNvPr id="3" name="Title 2"/>
          <p:cNvSpPr>
            <a:spLocks noGrp="1"/>
          </p:cNvSpPr>
          <p:nvPr>
            <p:ph type="title"/>
          </p:nvPr>
        </p:nvSpPr>
        <p:spPr/>
        <p:txBody>
          <a:bodyPr/>
          <a:lstStyle/>
          <a:p>
            <a:r>
              <a:rPr lang="zh-TW" altLang="en-US" smtClean="0"/>
              <a:t>按一下以編輯母片標題樣式</a:t>
            </a:r>
            <a:endParaRPr lang="en-GB"/>
          </a:p>
        </p:txBody>
      </p:sp>
    </p:spTree>
    <p:extLst>
      <p:ext uri="{BB962C8B-B14F-4D97-AF65-F5344CB8AC3E}">
        <p14:creationId xmlns:p14="http://schemas.microsoft.com/office/powerpoint/2010/main" val="2056319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t>4/11/17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3C633830-2244-49AE-BC4A-47F415C177C6}" type="datetimeFigureOut">
              <a:rPr lang="en-US" smtClean="0"/>
              <a:pPr/>
              <a:t>4/11/17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3C633830-2244-49AE-BC4A-47F415C177C6}" type="datetimeFigureOut">
              <a:rPr lang="en-US" smtClean="0"/>
              <a:t>4/11/17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zh-TW" altLang="en-US" smtClean="0"/>
              <a:t>按一下以編輯母片文字樣式</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3C633830-2244-49AE-BC4A-47F415C177C6}" type="datetimeFigureOut">
              <a:rPr lang="en-US" smtClean="0"/>
              <a:t>4/11/17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3C633830-2244-49AE-BC4A-47F415C177C6}" type="datetimeFigureOut">
              <a:rPr lang="en-US" smtClean="0"/>
              <a:t>4/11/17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C27A5A-7290-4DE1-BA94-4BE8A8E57DCF}"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3830-2244-49AE-BC4A-47F415C177C6}" type="datetimeFigureOut">
              <a:rPr lang="en-US" smtClean="0"/>
              <a:t>4/11/17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C27A5A-7290-4DE1-BA94-4BE8A8E57DCF}"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3C633830-2244-49AE-BC4A-47F415C177C6}" type="datetimeFigureOut">
              <a:rPr lang="en-US" smtClean="0"/>
              <a:t>4/11/17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將圖片拖曳至版面配置區或按一下圖示以新增</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3C633830-2244-49AE-BC4A-47F415C177C6}" type="datetimeFigureOut">
              <a:rPr lang="en-US" smtClean="0"/>
              <a:t>4/11/17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C633830-2244-49AE-BC4A-47F415C177C6}" type="datetimeFigureOut">
              <a:rPr lang="en-US" smtClean="0"/>
              <a:pPr/>
              <a:t>4/11/17</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1738731856"/>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image" Target="../media/image2.png"/><Relationship Id="rId8" Type="http://schemas.openxmlformats.org/officeDocument/2006/relationships/image" Target="../media/image3.png"/><Relationship Id="rId9"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diagramData" Target="../diagrams/data3.xml"/><Relationship Id="rId5" Type="http://schemas.openxmlformats.org/officeDocument/2006/relationships/diagramLayout" Target="../diagrams/layout3.xml"/><Relationship Id="rId6" Type="http://schemas.openxmlformats.org/officeDocument/2006/relationships/diagramQuickStyle" Target="../diagrams/quickStyle3.xml"/><Relationship Id="rId7" Type="http://schemas.openxmlformats.org/officeDocument/2006/relationships/diagramColors" Target="../diagrams/colors3.xml"/><Relationship Id="rId8" Type="http://schemas.microsoft.com/office/2007/relationships/diagramDrawing" Target="../diagrams/drawing3.xml"/><Relationship Id="rId9"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7" Type="http://schemas.openxmlformats.org/officeDocument/2006/relationships/image" Target="../media/image2.png"/><Relationship Id="rId8" Type="http://schemas.openxmlformats.org/officeDocument/2006/relationships/image" Target="../media/image11.png"/><Relationship Id="rId9"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kumimoji="1" lang="zh-TW" altLang="en-US" dirty="0" smtClean="0"/>
              <a:t>專案計畫</a:t>
            </a:r>
            <a:endParaRPr kumimoji="1" lang="zh-TW" altLang="en-US" dirty="0"/>
          </a:p>
        </p:txBody>
      </p:sp>
      <p:sp>
        <p:nvSpPr>
          <p:cNvPr id="3" name="副標題 2"/>
          <p:cNvSpPr>
            <a:spLocks noGrp="1"/>
          </p:cNvSpPr>
          <p:nvPr>
            <p:ph type="subTitle" idx="1"/>
          </p:nvPr>
        </p:nvSpPr>
        <p:spPr>
          <a:xfrm>
            <a:off x="1088913" y="5561676"/>
            <a:ext cx="7034362" cy="706355"/>
          </a:xfrm>
        </p:spPr>
        <p:txBody>
          <a:bodyPr/>
          <a:lstStyle/>
          <a:p>
            <a:r>
              <a:rPr kumimoji="1" lang="zh-TW" altLang="en-US" dirty="0"/>
              <a:t>數位經濟前瞻技術研發與應用</a:t>
            </a:r>
          </a:p>
        </p:txBody>
      </p:sp>
    </p:spTree>
    <p:extLst>
      <p:ext uri="{BB962C8B-B14F-4D97-AF65-F5344CB8AC3E}">
        <p14:creationId xmlns:p14="http://schemas.microsoft.com/office/powerpoint/2010/main" val="1835251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626532" y="177892"/>
            <a:ext cx="9692640" cy="633307"/>
          </a:xfrm>
        </p:spPr>
        <p:txBody>
          <a:bodyPr>
            <a:normAutofit fontScale="90000"/>
          </a:bodyPr>
          <a:lstStyle/>
          <a:p>
            <a:r>
              <a:rPr kumimoji="1" lang="en-US" altLang="zh-TW" dirty="0" smtClean="0"/>
              <a:t>Benefit</a:t>
            </a:r>
            <a:endParaRPr kumimoji="1" lang="zh-TW" altLang="en-US" dirty="0"/>
          </a:p>
        </p:txBody>
      </p:sp>
      <p:graphicFrame>
        <p:nvGraphicFramePr>
          <p:cNvPr id="7" name="內容版面配置區 6"/>
          <p:cNvGraphicFramePr>
            <a:graphicFrameLocks noGrp="1"/>
          </p:cNvGraphicFramePr>
          <p:nvPr>
            <p:ph idx="1"/>
            <p:extLst>
              <p:ext uri="{D42A27DB-BD31-4B8C-83A1-F6EECF244321}">
                <p14:modId xmlns:p14="http://schemas.microsoft.com/office/powerpoint/2010/main" val="2060218238"/>
              </p:ext>
            </p:extLst>
          </p:nvPr>
        </p:nvGraphicFramePr>
        <p:xfrm>
          <a:off x="328502" y="845529"/>
          <a:ext cx="10830564" cy="5851883"/>
        </p:xfrm>
        <a:graphic>
          <a:graphicData uri="http://schemas.openxmlformats.org/drawingml/2006/table">
            <a:tbl>
              <a:tblPr firstRow="1" bandRow="1">
                <a:tableStyleId>{5C22544A-7EE6-4342-B048-85BDC9FD1C3A}</a:tableStyleId>
              </a:tblPr>
              <a:tblGrid>
                <a:gridCol w="5415282"/>
                <a:gridCol w="5415282"/>
              </a:tblGrid>
              <a:tr h="511379">
                <a:tc>
                  <a:txBody>
                    <a:bodyPr/>
                    <a:lstStyle/>
                    <a:p>
                      <a:r>
                        <a:rPr lang="en-US" altLang="zh-TW" sz="2400" dirty="0" smtClean="0"/>
                        <a:t>As is</a:t>
                      </a:r>
                      <a:endParaRPr lang="zh-TW" altLang="en-US" sz="2400" dirty="0"/>
                    </a:p>
                  </a:txBody>
                  <a:tcPr/>
                </a:tc>
                <a:tc>
                  <a:txBody>
                    <a:bodyPr/>
                    <a:lstStyle/>
                    <a:p>
                      <a:r>
                        <a:rPr lang="en-US" altLang="zh-TW" sz="2400" dirty="0" smtClean="0"/>
                        <a:t>To be</a:t>
                      </a:r>
                      <a:endParaRPr lang="zh-TW" altLang="en-US" sz="2400" dirty="0"/>
                    </a:p>
                  </a:txBody>
                  <a:tcPr/>
                </a:tc>
              </a:tr>
              <a:tr h="1117422">
                <a:tc>
                  <a:txBody>
                    <a:bodyPr/>
                    <a:lstStyle/>
                    <a:p>
                      <a:r>
                        <a:rPr lang="zh-TW" altLang="en-US" sz="2400" dirty="0" smtClean="0"/>
                        <a:t>對於客戶的需求誤解 </a:t>
                      </a:r>
                      <a:r>
                        <a:rPr lang="en-US" altLang="zh-TW" sz="2400" dirty="0" smtClean="0"/>
                        <a:t>&amp;</a:t>
                      </a:r>
                      <a:r>
                        <a:rPr lang="zh-TW" altLang="en-US" sz="2400" dirty="0" smtClean="0"/>
                        <a:t> 溝通不良</a:t>
                      </a:r>
                      <a:endParaRPr lang="en-US" altLang="zh-TW" sz="2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zh-TW" altLang="en-US" sz="2000" dirty="0" smtClean="0">
                          <a:solidFill>
                            <a:schemeClr val="tx1">
                              <a:lumMod val="50000"/>
                              <a:lumOff val="50000"/>
                            </a:schemeClr>
                          </a:solidFill>
                        </a:rPr>
                        <a:t>系統分析師通常只是轉達他們對客戶需求的理解。</a:t>
                      </a:r>
                      <a:endParaRPr lang="zh-TW" altLang="en-US" sz="2800" dirty="0"/>
                    </a:p>
                  </a:txBody>
                  <a:tcPr/>
                </a:tc>
                <a:tc>
                  <a:txBody>
                    <a:bodyPr/>
                    <a:lstStyle/>
                    <a:p>
                      <a:r>
                        <a:rPr lang="zh-TW" altLang="en-US" sz="2400" dirty="0" smtClean="0"/>
                        <a:t>建立具體實例</a:t>
                      </a:r>
                      <a:endParaRPr lang="en-US" altLang="zh-TW" sz="1800" dirty="0" smtClean="0">
                        <a:solidFill>
                          <a:schemeClr val="tx1">
                            <a:lumMod val="50000"/>
                            <a:lumOff val="50000"/>
                          </a:schemeClr>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zh-TW" altLang="en-US" sz="2000" dirty="0" smtClean="0">
                          <a:solidFill>
                            <a:schemeClr val="tx1">
                              <a:lumMod val="50000"/>
                              <a:lumOff val="50000"/>
                            </a:schemeClr>
                          </a:solidFill>
                        </a:rPr>
                        <a:t>團隊使用溝通的方式共同理解功能要求，並建立具體的例子進而</a:t>
                      </a:r>
                      <a:r>
                        <a:rPr lang="zh-TW" altLang="en-US" sz="2000" dirty="0" smtClean="0">
                          <a:solidFill>
                            <a:schemeClr val="tx1">
                              <a:lumMod val="50000"/>
                              <a:lumOff val="50000"/>
                            </a:schemeClr>
                          </a:solidFill>
                        </a:rPr>
                        <a:t>減少對於客戶需求的誤解＆資訊遺失</a:t>
                      </a:r>
                      <a:r>
                        <a:rPr kumimoji="1" lang="zh-TW" altLang="en-US" sz="2000" dirty="0" smtClean="0">
                          <a:solidFill>
                            <a:schemeClr val="tx1">
                              <a:lumMod val="50000"/>
                              <a:lumOff val="50000"/>
                            </a:schemeClr>
                          </a:solidFill>
                        </a:rPr>
                        <a:t>。</a:t>
                      </a:r>
                    </a:p>
                  </a:txBody>
                  <a:tcPr/>
                </a:tc>
              </a:tr>
              <a:tr h="540478">
                <a:tc>
                  <a:txBody>
                    <a:bodyPr/>
                    <a:lstStyle/>
                    <a:p>
                      <a:r>
                        <a:rPr lang="zh-TW" altLang="en-US" sz="2400" dirty="0" smtClean="0"/>
                        <a:t>需求文件不夠精確</a:t>
                      </a:r>
                      <a:endParaRPr lang="en-US" altLang="zh-TW" sz="1800" dirty="0" smtClean="0"/>
                    </a:p>
                    <a:p>
                      <a:r>
                        <a:rPr kumimoji="1" lang="zh-TW" altLang="en-US" sz="1800" dirty="0" smtClean="0">
                          <a:solidFill>
                            <a:schemeClr val="tx1">
                              <a:lumMod val="50000"/>
                              <a:lumOff val="50000"/>
                            </a:schemeClr>
                          </a:solidFill>
                        </a:rPr>
                        <a:t>通常只是使用文件的方式以自然語言敘述功能要求，因此若使用了模糊不清的語句則易使開發人員誤解。</a:t>
                      </a:r>
                      <a:endParaRPr lang="zh-TW" altLang="en-US" sz="1800" dirty="0"/>
                    </a:p>
                  </a:txBody>
                  <a:tcPr/>
                </a:tc>
                <a:tc>
                  <a:txBody>
                    <a:bodyPr/>
                    <a:lstStyle/>
                    <a:p>
                      <a:r>
                        <a:rPr lang="zh-TW" altLang="en-US" sz="2400" dirty="0" smtClean="0"/>
                        <a:t>特殊符號訂定需求</a:t>
                      </a:r>
                      <a:endParaRPr lang="en-US" altLang="zh-TW" sz="2400" dirty="0" smtClean="0"/>
                    </a:p>
                    <a:p>
                      <a:r>
                        <a:rPr kumimoji="1" lang="zh-TW" altLang="en-US" sz="1800" dirty="0" smtClean="0">
                          <a:solidFill>
                            <a:schemeClr val="tx1">
                              <a:lumMod val="50000"/>
                              <a:lumOff val="50000"/>
                            </a:schemeClr>
                          </a:solidFill>
                        </a:rPr>
                        <a:t>使用</a:t>
                      </a:r>
                      <a:r>
                        <a:rPr kumimoji="1" lang="en-US" altLang="zh-TW" sz="1800" baseline="0" dirty="0" smtClean="0">
                          <a:solidFill>
                            <a:schemeClr val="tx1">
                              <a:lumMod val="50000"/>
                              <a:lumOff val="50000"/>
                            </a:schemeClr>
                          </a:solidFill>
                        </a:rPr>
                        <a:t> { Give , When , Then}</a:t>
                      </a:r>
                      <a:r>
                        <a:rPr kumimoji="1" lang="zh-TW" altLang="en-US" sz="1800" baseline="0" dirty="0" smtClean="0">
                          <a:solidFill>
                            <a:schemeClr val="tx1">
                              <a:lumMod val="50000"/>
                              <a:lumOff val="50000"/>
                            </a:schemeClr>
                          </a:solidFill>
                        </a:rPr>
                        <a:t> 這類符號撰寫需求，敘述在什麼情況遇到何種事件應產出什麼結果。</a:t>
                      </a:r>
                      <a:endParaRPr lang="zh-TW" altLang="en-US" sz="1800" dirty="0"/>
                    </a:p>
                  </a:txBody>
                  <a:tcPr/>
                </a:tc>
              </a:tr>
              <a:tr h="1134264">
                <a:tc>
                  <a:txBody>
                    <a:bodyPr/>
                    <a:lstStyle/>
                    <a:p>
                      <a:r>
                        <a:rPr lang="zh-TW" altLang="en-US" sz="2400" dirty="0" smtClean="0"/>
                        <a:t>區塊鏈內之程式邏輯正確性不易證實</a:t>
                      </a:r>
                      <a:endParaRPr lang="en-US" altLang="zh-TW" sz="2400" dirty="0" smtClean="0"/>
                    </a:p>
                    <a:p>
                      <a:r>
                        <a:rPr lang="zh-TW" altLang="en-US" sz="1800" dirty="0" smtClean="0">
                          <a:solidFill>
                            <a:schemeClr val="tx1">
                              <a:lumMod val="50000"/>
                              <a:lumOff val="50000"/>
                            </a:schemeClr>
                          </a:solidFill>
                        </a:rPr>
                        <a:t>因在區塊鏈內之程式邏輯若包含一連傳交易過程時，則僅使用單元測試的方式不易確保正確性。</a:t>
                      </a:r>
                      <a:endParaRPr lang="zh-TW" altLang="en-US" sz="1800" dirty="0">
                        <a:solidFill>
                          <a:schemeClr val="tx1">
                            <a:lumMod val="50000"/>
                            <a:lumOff val="50000"/>
                          </a:schemeClr>
                        </a:solidFill>
                      </a:endParaRPr>
                    </a:p>
                  </a:txBody>
                  <a:tcPr/>
                </a:tc>
                <a:tc>
                  <a:txBody>
                    <a:bodyPr/>
                    <a:lstStyle/>
                    <a:p>
                      <a:r>
                        <a:rPr lang="zh-TW" altLang="en-US" sz="2400" dirty="0" smtClean="0"/>
                        <a:t>自動測試軟體</a:t>
                      </a:r>
                      <a:endParaRPr lang="en-US" altLang="zh-TW" sz="2400" dirty="0" smtClean="0"/>
                    </a:p>
                    <a:p>
                      <a:r>
                        <a:rPr lang="zh-TW" altLang="en-US" sz="1800" dirty="0" smtClean="0">
                          <a:solidFill>
                            <a:schemeClr val="tx1">
                              <a:lumMod val="50000"/>
                              <a:lumOff val="50000"/>
                            </a:schemeClr>
                          </a:solidFill>
                        </a:rPr>
                        <a:t>每修改過區塊鏈內之程式邏輯則以自動測試方式確保整隻系統運作結果仍為通過。</a:t>
                      </a:r>
                      <a:endParaRPr lang="zh-TW" altLang="en-US" sz="1800" dirty="0">
                        <a:solidFill>
                          <a:schemeClr val="tx1">
                            <a:lumMod val="50000"/>
                            <a:lumOff val="50000"/>
                          </a:schemeClr>
                        </a:solidFill>
                      </a:endParaRPr>
                    </a:p>
                  </a:txBody>
                  <a:tcPr/>
                </a:tc>
              </a:tr>
              <a:tr h="511379">
                <a:tc>
                  <a:txBody>
                    <a:bodyPr/>
                    <a:lstStyle/>
                    <a:p>
                      <a:r>
                        <a:rPr lang="zh-TW" altLang="en-US" sz="2400" dirty="0" smtClean="0"/>
                        <a:t>程式碼與說明文件不一致</a:t>
                      </a:r>
                      <a:endParaRPr lang="en-US" altLang="zh-TW" sz="2400" dirty="0" smtClean="0"/>
                    </a:p>
                    <a:p>
                      <a:r>
                        <a:rPr lang="zh-TW" altLang="en-US" sz="1800" dirty="0" smtClean="0">
                          <a:solidFill>
                            <a:schemeClr val="tx1">
                              <a:lumMod val="50000"/>
                              <a:lumOff val="50000"/>
                            </a:schemeClr>
                          </a:solidFill>
                        </a:rPr>
                        <a:t>在大多數狀況下，開發者並不會邊修改程式碼並同時修改說明文件，日積月累則造成下一位維護者需要耗費龐大成本才能維護。</a:t>
                      </a:r>
                      <a:endParaRPr lang="zh-TW" altLang="en-US" sz="1800" dirty="0">
                        <a:solidFill>
                          <a:schemeClr val="tx1">
                            <a:lumMod val="50000"/>
                            <a:lumOff val="50000"/>
                          </a:schemeClr>
                        </a:solidFill>
                      </a:endParaRPr>
                    </a:p>
                  </a:txBody>
                  <a:tcPr/>
                </a:tc>
                <a:tc>
                  <a:txBody>
                    <a:bodyPr/>
                    <a:lstStyle/>
                    <a:p>
                      <a:r>
                        <a:rPr lang="zh-TW" altLang="en-US" sz="2400" dirty="0" smtClean="0"/>
                        <a:t>活文件</a:t>
                      </a:r>
                      <a:r>
                        <a:rPr lang="en-US" altLang="zh-TW" sz="2400" dirty="0" smtClean="0"/>
                        <a:t>(Living Documentation)</a:t>
                      </a:r>
                    </a:p>
                    <a:p>
                      <a:r>
                        <a:rPr lang="zh-TW" altLang="en-US" sz="1800" dirty="0" smtClean="0">
                          <a:solidFill>
                            <a:schemeClr val="tx1">
                              <a:lumMod val="50000"/>
                              <a:lumOff val="50000"/>
                            </a:schemeClr>
                          </a:solidFill>
                        </a:rPr>
                        <a:t>若開發人員修改了其中一項功能，則將造成原本寫好的例子無法順利通過，進而必須一併更改範例，而範例又成為說明文件的一部份，故程式碼與文件必定一致。</a:t>
                      </a:r>
                      <a:endParaRPr lang="en-US" altLang="zh-TW" sz="1800" dirty="0" smtClean="0">
                        <a:solidFill>
                          <a:schemeClr val="tx1">
                            <a:lumMod val="50000"/>
                            <a:lumOff val="50000"/>
                          </a:schemeClr>
                        </a:solidFill>
                      </a:endParaRPr>
                    </a:p>
                    <a:p>
                      <a:endParaRPr lang="zh-TW" altLang="en-US" sz="1800" dirty="0">
                        <a:solidFill>
                          <a:schemeClr val="tx1">
                            <a:lumMod val="50000"/>
                            <a:lumOff val="50000"/>
                          </a:schemeClr>
                        </a:solidFill>
                      </a:endParaRPr>
                    </a:p>
                  </a:txBody>
                  <a:tcPr/>
                </a:tc>
              </a:tr>
            </a:tbl>
          </a:graphicData>
        </a:graphic>
      </p:graphicFrame>
      <p:sp>
        <p:nvSpPr>
          <p:cNvPr id="8" name="文字方塊 7"/>
          <p:cNvSpPr txBox="1"/>
          <p:nvPr/>
        </p:nvSpPr>
        <p:spPr>
          <a:xfrm>
            <a:off x="4351867" y="557200"/>
            <a:ext cx="184731" cy="369332"/>
          </a:xfrm>
          <a:prstGeom prst="rect">
            <a:avLst/>
          </a:prstGeom>
          <a:noFill/>
        </p:spPr>
        <p:txBody>
          <a:bodyPr wrap="none" rtlCol="0">
            <a:spAutoFit/>
          </a:bodyPr>
          <a:lstStyle/>
          <a:p>
            <a:endParaRPr kumimoji="1" lang="zh-TW" altLang="en-US" dirty="0"/>
          </a:p>
        </p:txBody>
      </p:sp>
    </p:spTree>
    <p:extLst>
      <p:ext uri="{BB962C8B-B14F-4D97-AF65-F5344CB8AC3E}">
        <p14:creationId xmlns:p14="http://schemas.microsoft.com/office/powerpoint/2010/main" val="1146246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Shape 68"/>
          <p:cNvSpPr/>
          <p:nvPr/>
        </p:nvSpPr>
        <p:spPr>
          <a:xfrm>
            <a:off x="5569630" y="3222324"/>
            <a:ext cx="1165921" cy="791239"/>
          </a:xfrm>
          <a:prstGeom prst="rect">
            <a:avLst/>
          </a:prstGeom>
          <a:solidFill>
            <a:srgbClr val="A070C3"/>
          </a:solidFill>
          <a:ln>
            <a:noFill/>
          </a:ln>
        </p:spPr>
        <p:txBody>
          <a:bodyPr lIns="74283" tIns="74283" rIns="74283" bIns="74283" anchor="ctr" anchorCtr="0">
            <a:noAutofit/>
          </a:bodyPr>
          <a:lstStyle/>
          <a:p>
            <a:pPr algn="ctr"/>
            <a:r>
              <a:rPr lang="en-US" sz="1138" dirty="0">
                <a:solidFill>
                  <a:schemeClr val="bg1"/>
                </a:solidFill>
                <a:latin typeface="Univers for KPMG" charset="0"/>
                <a:ea typeface="Univers for KPMG" charset="0"/>
                <a:cs typeface="Univers for KPMG" charset="0"/>
                <a:sym typeface="Trebuchet MS"/>
              </a:rPr>
              <a:t>Script</a:t>
            </a:r>
            <a:endParaRPr sz="1138" dirty="0">
              <a:solidFill>
                <a:schemeClr val="bg1"/>
              </a:solidFill>
              <a:latin typeface="Univers for KPMG" charset="0"/>
              <a:ea typeface="Univers for KPMG" charset="0"/>
              <a:cs typeface="Univers for KPMG" charset="0"/>
            </a:endParaRPr>
          </a:p>
        </p:txBody>
      </p:sp>
      <p:sp>
        <p:nvSpPr>
          <p:cNvPr id="3" name="標題 2"/>
          <p:cNvSpPr>
            <a:spLocks noGrp="1"/>
          </p:cNvSpPr>
          <p:nvPr>
            <p:ph type="title"/>
          </p:nvPr>
        </p:nvSpPr>
        <p:spPr>
          <a:xfrm>
            <a:off x="1317642" y="496006"/>
            <a:ext cx="9488785" cy="510746"/>
          </a:xfrm>
        </p:spPr>
        <p:txBody>
          <a:bodyPr>
            <a:noAutofit/>
          </a:bodyPr>
          <a:lstStyle/>
          <a:p>
            <a:r>
              <a:rPr kumimoji="1" lang="zh-TW" altLang="en-US" sz="2800" dirty="0"/>
              <a:t>透過</a:t>
            </a:r>
            <a:r>
              <a:rPr kumimoji="1" lang="en-US" altLang="zh-TW" sz="2800" dirty="0"/>
              <a:t>BDD</a:t>
            </a:r>
            <a:r>
              <a:rPr kumimoji="1" lang="zh-TW" altLang="en-US" sz="2800" dirty="0"/>
              <a:t>的智能合約自動測試架構</a:t>
            </a:r>
          </a:p>
        </p:txBody>
      </p:sp>
      <p:grpSp>
        <p:nvGrpSpPr>
          <p:cNvPr id="4" name="群組 3"/>
          <p:cNvGrpSpPr/>
          <p:nvPr/>
        </p:nvGrpSpPr>
        <p:grpSpPr>
          <a:xfrm>
            <a:off x="2312959" y="2808676"/>
            <a:ext cx="7160553" cy="1529964"/>
            <a:chOff x="832022" y="2311685"/>
            <a:chExt cx="9568610" cy="2324404"/>
          </a:xfrm>
        </p:grpSpPr>
        <p:sp>
          <p:nvSpPr>
            <p:cNvPr id="5" name="Shape 54"/>
            <p:cNvSpPr/>
            <p:nvPr/>
          </p:nvSpPr>
          <p:spPr>
            <a:xfrm>
              <a:off x="7620177" y="2311685"/>
              <a:ext cx="2491104" cy="2324404"/>
            </a:xfrm>
            <a:prstGeom prst="cloud">
              <a:avLst/>
            </a:prstGeom>
            <a:solidFill>
              <a:schemeClr val="tx2">
                <a:lumMod val="20000"/>
                <a:lumOff val="80000"/>
              </a:schemeClr>
            </a:solidFill>
            <a:ln>
              <a:noFill/>
            </a:ln>
          </p:spPr>
          <p:txBody>
            <a:bodyPr lIns="74283" tIns="74283" rIns="74283" bIns="74283" anchor="ctr" anchorCtr="0">
              <a:noAutofit/>
            </a:bodyPr>
            <a:lstStyle/>
            <a:p>
              <a:pPr algn="ctr"/>
              <a:endParaRPr sz="1138">
                <a:solidFill>
                  <a:schemeClr val="bg1"/>
                </a:solidFill>
                <a:latin typeface="Univers for KPMG" charset="0"/>
                <a:ea typeface="Univers for KPMG" charset="0"/>
                <a:cs typeface="Univers for KPMG" charset="0"/>
                <a:sym typeface="Trebuchet MS"/>
              </a:endParaRPr>
            </a:p>
          </p:txBody>
        </p:sp>
        <p:sp>
          <p:nvSpPr>
            <p:cNvPr id="64" name="Shape 56"/>
            <p:cNvSpPr/>
            <p:nvPr/>
          </p:nvSpPr>
          <p:spPr>
            <a:xfrm>
              <a:off x="832022" y="2714666"/>
              <a:ext cx="1143600" cy="805200"/>
            </a:xfrm>
            <a:prstGeom prst="rect">
              <a:avLst/>
            </a:prstGeom>
            <a:solidFill>
              <a:srgbClr val="00338D"/>
            </a:solidFill>
            <a:ln>
              <a:noFill/>
            </a:ln>
          </p:spPr>
          <p:txBody>
            <a:bodyPr lIns="74283" tIns="74283" rIns="74283" bIns="74283" anchor="ctr" anchorCtr="0">
              <a:noAutofit/>
            </a:bodyPr>
            <a:lstStyle/>
            <a:p>
              <a:pPr algn="ctr"/>
              <a:r>
                <a:rPr lang="en-US" altLang="zh-TW" sz="1138" dirty="0">
                  <a:solidFill>
                    <a:schemeClr val="bg1"/>
                  </a:solidFill>
                  <a:latin typeface="Univers for KPMG" charset="0"/>
                  <a:ea typeface="Univers for KPMG" charset="0"/>
                  <a:cs typeface="Univers for KPMG" charset="0"/>
                  <a:sym typeface="Trebuchet MS"/>
                </a:rPr>
                <a:t>Gherkin</a:t>
              </a:r>
            </a:p>
          </p:txBody>
        </p:sp>
        <p:sp>
          <p:nvSpPr>
            <p:cNvPr id="62" name="Shape 59"/>
            <p:cNvSpPr/>
            <p:nvPr/>
          </p:nvSpPr>
          <p:spPr>
            <a:xfrm>
              <a:off x="2505875" y="2778599"/>
              <a:ext cx="1852706" cy="805200"/>
            </a:xfrm>
            <a:prstGeom prst="rect">
              <a:avLst/>
            </a:prstGeom>
            <a:solidFill>
              <a:srgbClr val="005EB8"/>
            </a:solidFill>
            <a:ln>
              <a:noFill/>
            </a:ln>
          </p:spPr>
          <p:txBody>
            <a:bodyPr lIns="74283" tIns="74283" rIns="74283" bIns="74283" anchor="ctr" anchorCtr="0">
              <a:noAutofit/>
            </a:bodyPr>
            <a:lstStyle/>
            <a:p>
              <a:r>
                <a:rPr lang="en-US" altLang="zh-TW" sz="1138" dirty="0">
                  <a:solidFill>
                    <a:schemeClr val="bg1"/>
                  </a:solidFill>
                  <a:latin typeface="Univers for KPMG" charset="0"/>
                  <a:ea typeface="Univers for KPMG" charset="0"/>
                  <a:cs typeface="Univers for KPMG" charset="0"/>
                  <a:sym typeface="Trebuchet MS"/>
                </a:rPr>
                <a:t>Define Support Code (Cucumber)</a:t>
              </a:r>
            </a:p>
          </p:txBody>
        </p:sp>
        <p:sp>
          <p:nvSpPr>
            <p:cNvPr id="60" name="Shape 62"/>
            <p:cNvSpPr/>
            <p:nvPr/>
          </p:nvSpPr>
          <p:spPr>
            <a:xfrm>
              <a:off x="2507140" y="3830889"/>
              <a:ext cx="1851441" cy="805200"/>
            </a:xfrm>
            <a:prstGeom prst="rect">
              <a:avLst/>
            </a:prstGeom>
            <a:solidFill>
              <a:srgbClr val="C00000"/>
            </a:solidFill>
            <a:ln>
              <a:noFill/>
            </a:ln>
          </p:spPr>
          <p:txBody>
            <a:bodyPr lIns="74283" tIns="74283" rIns="74283" bIns="74283" anchor="ctr" anchorCtr="0">
              <a:noAutofit/>
            </a:bodyPr>
            <a:lstStyle/>
            <a:p>
              <a:r>
                <a:rPr lang="en-US" altLang="zh-TW" sz="1138" dirty="0">
                  <a:solidFill>
                    <a:schemeClr val="bg1"/>
                  </a:solidFill>
                  <a:latin typeface="Univers for KPMG" charset="0"/>
                  <a:ea typeface="Univers for KPMG" charset="0"/>
                  <a:cs typeface="Univers for KPMG" charset="0"/>
                  <a:sym typeface="Trebuchet MS"/>
                </a:rPr>
                <a:t>BDD-like unit test</a:t>
              </a:r>
            </a:p>
            <a:p>
              <a:r>
                <a:rPr lang="en-US" altLang="zh-TW" sz="1138" dirty="0">
                  <a:solidFill>
                    <a:schemeClr val="bg1"/>
                  </a:solidFill>
                  <a:latin typeface="Univers for KPMG" charset="0"/>
                  <a:ea typeface="Univers for KPMG" charset="0"/>
                  <a:cs typeface="Univers for KPMG" charset="0"/>
                  <a:sym typeface="Trebuchet MS"/>
                </a:rPr>
                <a:t>(Mocha)</a:t>
              </a:r>
            </a:p>
          </p:txBody>
        </p:sp>
        <p:sp>
          <p:nvSpPr>
            <p:cNvPr id="56" name="Shape 68"/>
            <p:cNvSpPr/>
            <p:nvPr/>
          </p:nvSpPr>
          <p:spPr>
            <a:xfrm>
              <a:off x="5961750" y="3765771"/>
              <a:ext cx="1143600" cy="805200"/>
            </a:xfrm>
            <a:prstGeom prst="rect">
              <a:avLst/>
            </a:prstGeom>
            <a:solidFill>
              <a:srgbClr val="7030A0"/>
            </a:solidFill>
            <a:ln>
              <a:noFill/>
            </a:ln>
          </p:spPr>
          <p:txBody>
            <a:bodyPr lIns="74283" tIns="74283" rIns="74283" bIns="74283" anchor="ctr" anchorCtr="0">
              <a:noAutofit/>
            </a:bodyPr>
            <a:lstStyle/>
            <a:p>
              <a:pPr algn="ctr"/>
              <a:r>
                <a:rPr lang="en-US" altLang="zh-TW" sz="1138" dirty="0">
                  <a:solidFill>
                    <a:schemeClr val="bg1"/>
                  </a:solidFill>
                  <a:latin typeface="Univers for KPMG" charset="0"/>
                  <a:ea typeface="Univers for KPMG" charset="0"/>
                  <a:cs typeface="Univers for KPMG" charset="0"/>
                  <a:sym typeface="Trebuchet MS"/>
                </a:rPr>
                <a:t>Web3.js</a:t>
              </a:r>
              <a:endParaRPr sz="1138" dirty="0">
                <a:solidFill>
                  <a:schemeClr val="bg1"/>
                </a:solidFill>
                <a:latin typeface="Univers for KPMG" charset="0"/>
                <a:ea typeface="Univers for KPMG" charset="0"/>
                <a:cs typeface="Univers for KPMG" charset="0"/>
              </a:endParaRPr>
            </a:p>
          </p:txBody>
        </p:sp>
        <p:cxnSp>
          <p:nvCxnSpPr>
            <p:cNvPr id="13" name="Shape 79"/>
            <p:cNvCxnSpPr/>
            <p:nvPr/>
          </p:nvCxnSpPr>
          <p:spPr>
            <a:xfrm flipV="1">
              <a:off x="4390835" y="3100341"/>
              <a:ext cx="269486" cy="1"/>
            </a:xfrm>
            <a:prstGeom prst="straightConnector1">
              <a:avLst/>
            </a:prstGeom>
            <a:noFill/>
            <a:ln w="9525" cap="flat" cmpd="sng">
              <a:solidFill>
                <a:schemeClr val="dk2"/>
              </a:solidFill>
              <a:prstDash val="solid"/>
              <a:round/>
              <a:headEnd type="triangle" w="lg" len="lg"/>
              <a:tailEnd type="none" w="lg" len="lg"/>
            </a:ln>
          </p:spPr>
        </p:cxnSp>
        <p:cxnSp>
          <p:nvCxnSpPr>
            <p:cNvPr id="14" name="Shape 80"/>
            <p:cNvCxnSpPr/>
            <p:nvPr/>
          </p:nvCxnSpPr>
          <p:spPr>
            <a:xfrm>
              <a:off x="4663722" y="3100341"/>
              <a:ext cx="0" cy="479099"/>
            </a:xfrm>
            <a:prstGeom prst="straightConnector1">
              <a:avLst/>
            </a:prstGeom>
            <a:noFill/>
            <a:ln w="9525" cap="flat" cmpd="sng">
              <a:solidFill>
                <a:schemeClr val="dk2"/>
              </a:solidFill>
              <a:prstDash val="solid"/>
              <a:round/>
              <a:headEnd type="none" w="lg" len="lg"/>
              <a:tailEnd type="none" w="lg" len="lg"/>
            </a:ln>
          </p:spPr>
        </p:cxnSp>
        <p:cxnSp>
          <p:nvCxnSpPr>
            <p:cNvPr id="15" name="Shape 81"/>
            <p:cNvCxnSpPr/>
            <p:nvPr/>
          </p:nvCxnSpPr>
          <p:spPr>
            <a:xfrm>
              <a:off x="4663711" y="3579441"/>
              <a:ext cx="231475" cy="0"/>
            </a:xfrm>
            <a:prstGeom prst="straightConnector1">
              <a:avLst/>
            </a:prstGeom>
            <a:noFill/>
            <a:ln w="9525" cap="flat" cmpd="sng">
              <a:solidFill>
                <a:schemeClr val="dk2"/>
              </a:solidFill>
              <a:prstDash val="solid"/>
              <a:round/>
              <a:headEnd type="none" w="lg" len="lg"/>
              <a:tailEnd type="triangle" w="lg" len="lg"/>
            </a:ln>
          </p:spPr>
        </p:cxnSp>
        <p:cxnSp>
          <p:nvCxnSpPr>
            <p:cNvPr id="16" name="Shape 82"/>
            <p:cNvCxnSpPr/>
            <p:nvPr/>
          </p:nvCxnSpPr>
          <p:spPr>
            <a:xfrm>
              <a:off x="4391356" y="4267713"/>
              <a:ext cx="268965" cy="0"/>
            </a:xfrm>
            <a:prstGeom prst="straightConnector1">
              <a:avLst/>
            </a:prstGeom>
            <a:noFill/>
            <a:ln w="9525" cap="flat" cmpd="sng">
              <a:solidFill>
                <a:schemeClr val="dk2"/>
              </a:solidFill>
              <a:prstDash val="solid"/>
              <a:round/>
              <a:headEnd type="triangle" w="lg" len="lg"/>
              <a:tailEnd type="none" w="lg" len="lg"/>
            </a:ln>
          </p:spPr>
        </p:cxnSp>
        <p:cxnSp>
          <p:nvCxnSpPr>
            <p:cNvPr id="17" name="Shape 83"/>
            <p:cNvCxnSpPr/>
            <p:nvPr/>
          </p:nvCxnSpPr>
          <p:spPr>
            <a:xfrm rot="10800000">
              <a:off x="4660334" y="3788611"/>
              <a:ext cx="0" cy="479100"/>
            </a:xfrm>
            <a:prstGeom prst="straightConnector1">
              <a:avLst/>
            </a:prstGeom>
            <a:noFill/>
            <a:ln w="9525" cap="flat" cmpd="sng">
              <a:solidFill>
                <a:schemeClr val="dk2"/>
              </a:solidFill>
              <a:prstDash val="solid"/>
              <a:round/>
              <a:headEnd type="none" w="lg" len="lg"/>
              <a:tailEnd type="none" w="lg" len="lg"/>
            </a:ln>
          </p:spPr>
        </p:cxnSp>
        <p:cxnSp>
          <p:nvCxnSpPr>
            <p:cNvPr id="18" name="Shape 84"/>
            <p:cNvCxnSpPr/>
            <p:nvPr/>
          </p:nvCxnSpPr>
          <p:spPr>
            <a:xfrm>
              <a:off x="4660321" y="3788611"/>
              <a:ext cx="234865" cy="0"/>
            </a:xfrm>
            <a:prstGeom prst="straightConnector1">
              <a:avLst/>
            </a:prstGeom>
            <a:noFill/>
            <a:ln w="9525" cap="flat" cmpd="sng">
              <a:solidFill>
                <a:schemeClr val="dk2"/>
              </a:solidFill>
              <a:prstDash val="solid"/>
              <a:round/>
              <a:headEnd type="none" w="lg" len="lg"/>
              <a:tailEnd type="triangle" w="lg" len="lg"/>
            </a:ln>
          </p:spPr>
        </p:cxnSp>
        <p:cxnSp>
          <p:nvCxnSpPr>
            <p:cNvPr id="19" name="Shape 85"/>
            <p:cNvCxnSpPr/>
            <p:nvPr/>
          </p:nvCxnSpPr>
          <p:spPr>
            <a:xfrm>
              <a:off x="2054078" y="3099373"/>
              <a:ext cx="440652" cy="0"/>
            </a:xfrm>
            <a:prstGeom prst="straightConnector1">
              <a:avLst/>
            </a:prstGeom>
            <a:noFill/>
            <a:ln w="9525" cap="flat" cmpd="sng">
              <a:solidFill>
                <a:schemeClr val="dk2"/>
              </a:solidFill>
              <a:prstDash val="solid"/>
              <a:round/>
              <a:headEnd type="triangle" w="lg" len="lg"/>
              <a:tailEnd type="triangle" w="lg" len="lg"/>
            </a:ln>
          </p:spPr>
        </p:cxnSp>
        <p:cxnSp>
          <p:nvCxnSpPr>
            <p:cNvPr id="20" name="Shape 86"/>
            <p:cNvCxnSpPr/>
            <p:nvPr/>
          </p:nvCxnSpPr>
          <p:spPr>
            <a:xfrm>
              <a:off x="7201652" y="3579441"/>
              <a:ext cx="418524" cy="0"/>
            </a:xfrm>
            <a:prstGeom prst="straightConnector1">
              <a:avLst/>
            </a:prstGeom>
            <a:noFill/>
            <a:ln w="9525" cap="flat" cmpd="sng">
              <a:solidFill>
                <a:schemeClr val="dk2"/>
              </a:solidFill>
              <a:prstDash val="solid"/>
              <a:round/>
              <a:headEnd type="triangle" w="lg" len="lg"/>
              <a:tailEnd type="triangle" w="lg" len="lg"/>
            </a:ln>
          </p:spPr>
        </p:cxnSp>
        <p:sp>
          <p:nvSpPr>
            <p:cNvPr id="22" name="Shape 88"/>
            <p:cNvSpPr/>
            <p:nvPr/>
          </p:nvSpPr>
          <p:spPr>
            <a:xfrm>
              <a:off x="8114487" y="3279658"/>
              <a:ext cx="1131721" cy="727398"/>
            </a:xfrm>
            <a:prstGeom prst="verticalScroll">
              <a:avLst>
                <a:gd name="adj" fmla="val 12500"/>
              </a:avLst>
            </a:prstGeom>
            <a:solidFill>
              <a:srgbClr val="FF2F92"/>
            </a:solidFill>
            <a:ln w="9525" cap="flat" cmpd="sng">
              <a:solidFill>
                <a:srgbClr val="F3F3F3"/>
              </a:solidFill>
              <a:prstDash val="solid"/>
              <a:round/>
              <a:headEnd type="none" w="med" len="med"/>
              <a:tailEnd type="none" w="med" len="med"/>
            </a:ln>
          </p:spPr>
          <p:txBody>
            <a:bodyPr lIns="74283" tIns="74283" rIns="74283" bIns="74283" anchor="ctr" anchorCtr="0">
              <a:noAutofit/>
            </a:bodyPr>
            <a:lstStyle/>
            <a:p>
              <a:r>
                <a:rPr lang="en-US" altLang="zh-TW" sz="975" b="1" dirty="0">
                  <a:solidFill>
                    <a:schemeClr val="bg1"/>
                  </a:solidFill>
                  <a:latin typeface="Univers for KPMG" charset="0"/>
                  <a:ea typeface="Univers for KPMG" charset="0"/>
                  <a:cs typeface="Univers for KPMG" charset="0"/>
                  <a:sym typeface="Trebuchet MS"/>
                </a:rPr>
                <a:t>Contract</a:t>
              </a:r>
              <a:endParaRPr lang="zh-TW" altLang="en-US" sz="975" b="1" dirty="0">
                <a:solidFill>
                  <a:schemeClr val="bg1"/>
                </a:solidFill>
                <a:latin typeface="Univers for KPMG" charset="0"/>
                <a:ea typeface="Univers for KPMG" charset="0"/>
                <a:cs typeface="Univers for KPMG" charset="0"/>
                <a:sym typeface="Trebuchet MS"/>
              </a:endParaRPr>
            </a:p>
          </p:txBody>
        </p:sp>
        <p:sp>
          <p:nvSpPr>
            <p:cNvPr id="43" name="Shape 109"/>
            <p:cNvSpPr txBox="1"/>
            <p:nvPr/>
          </p:nvSpPr>
          <p:spPr>
            <a:xfrm>
              <a:off x="8769688" y="2377378"/>
              <a:ext cx="1630944" cy="721994"/>
            </a:xfrm>
            <a:prstGeom prst="rect">
              <a:avLst/>
            </a:prstGeom>
            <a:noFill/>
            <a:ln>
              <a:noFill/>
            </a:ln>
          </p:spPr>
          <p:txBody>
            <a:bodyPr lIns="74283" tIns="74283" rIns="74283" bIns="74283" anchor="t" anchorCtr="0">
              <a:noAutofit/>
            </a:bodyPr>
            <a:lstStyle/>
            <a:p>
              <a:r>
                <a:rPr lang="en-US" altLang="zh-TW" sz="1463" dirty="0" err="1">
                  <a:latin typeface="Univers for KPMG" charset="0"/>
                  <a:ea typeface="Univers for KPMG" charset="0"/>
                  <a:cs typeface="Univers for KPMG" charset="0"/>
                  <a:sym typeface="Trebuchet MS"/>
                </a:rPr>
                <a:t>Ethereum</a:t>
              </a:r>
              <a:r>
                <a:rPr lang="en-US" altLang="zh-TW" sz="1463" dirty="0">
                  <a:latin typeface="Univers for KPMG" charset="0"/>
                  <a:ea typeface="Univers for KPMG" charset="0"/>
                  <a:cs typeface="Univers for KPMG" charset="0"/>
                  <a:sym typeface="Trebuchet MS"/>
                </a:rPr>
                <a:t> Network</a:t>
              </a:r>
            </a:p>
          </p:txBody>
        </p:sp>
      </p:grpSp>
      <p:sp>
        <p:nvSpPr>
          <p:cNvPr id="69" name="矩形 68"/>
          <p:cNvSpPr/>
          <p:nvPr/>
        </p:nvSpPr>
        <p:spPr>
          <a:xfrm>
            <a:off x="7940884" y="5784333"/>
            <a:ext cx="2529263" cy="267446"/>
          </a:xfrm>
          <a:prstGeom prst="rect">
            <a:avLst/>
          </a:prstGeom>
        </p:spPr>
        <p:txBody>
          <a:bodyPr wrap="square">
            <a:spAutoFit/>
          </a:bodyPr>
          <a:lstStyle/>
          <a:p>
            <a:r>
              <a:rPr lang="zh-TW" altLang="en-US" sz="1138" dirty="0">
                <a:latin typeface="Univers for KPMG" charset="0"/>
                <a:ea typeface="Univers for KPMG" charset="0"/>
                <a:cs typeface="Univers for KPMG" charset="0"/>
              </a:rPr>
              <a:t>使用 </a:t>
            </a:r>
            <a:r>
              <a:rPr lang="en-US" altLang="zh-TW" sz="1138" dirty="0">
                <a:latin typeface="Univers for KPMG" charset="0"/>
                <a:ea typeface="Univers for KPMG" charset="0"/>
                <a:cs typeface="Univers for KPMG" charset="0"/>
              </a:rPr>
              <a:t>Cucumber.js </a:t>
            </a:r>
            <a:r>
              <a:rPr lang="zh-TW" altLang="en-US" sz="1138" dirty="0">
                <a:latin typeface="Univers for KPMG" charset="0"/>
                <a:ea typeface="Univers for KPMG" charset="0"/>
                <a:cs typeface="Univers for KPMG" charset="0"/>
              </a:rPr>
              <a:t>結合</a:t>
            </a:r>
            <a:r>
              <a:rPr lang="en-US" altLang="zh-TW" sz="1138" dirty="0">
                <a:latin typeface="Univers for KPMG" charset="0"/>
                <a:ea typeface="Univers for KPMG" charset="0"/>
                <a:cs typeface="Univers for KPMG" charset="0"/>
              </a:rPr>
              <a:t>web3.js</a:t>
            </a:r>
          </a:p>
        </p:txBody>
      </p:sp>
      <p:sp>
        <p:nvSpPr>
          <p:cNvPr id="70" name="矩形 69"/>
          <p:cNvSpPr/>
          <p:nvPr/>
        </p:nvSpPr>
        <p:spPr>
          <a:xfrm rot="5400000">
            <a:off x="9682732" y="2852258"/>
            <a:ext cx="1470216" cy="442557"/>
          </a:xfrm>
          <a:prstGeom prst="rect">
            <a:avLst/>
          </a:prstGeom>
        </p:spPr>
        <p:txBody>
          <a:bodyPr wrap="square">
            <a:spAutoFit/>
          </a:bodyPr>
          <a:lstStyle/>
          <a:p>
            <a:r>
              <a:rPr lang="en-US" altLang="zh-TW" sz="1138" dirty="0">
                <a:latin typeface="Univers for KPMG" charset="0"/>
                <a:ea typeface="Univers for KPMG" charset="0"/>
                <a:cs typeface="Univers for KPMG" charset="0"/>
              </a:rPr>
              <a:t>.features file (</a:t>
            </a:r>
            <a:r>
              <a:rPr lang="zh-TW" altLang="en-US" sz="1138" dirty="0">
                <a:latin typeface="Univers for KPMG" charset="0"/>
                <a:ea typeface="Univers for KPMG" charset="0"/>
                <a:cs typeface="Univers for KPMG" charset="0"/>
              </a:rPr>
              <a:t>使用</a:t>
            </a:r>
            <a:r>
              <a:rPr lang="en-US" altLang="zh-TW" sz="1138" dirty="0">
                <a:latin typeface="Univers for KPMG" charset="0"/>
                <a:ea typeface="Univers for KPMG" charset="0"/>
                <a:cs typeface="Univers for KPMG" charset="0"/>
              </a:rPr>
              <a:t>Gherkin)</a:t>
            </a:r>
          </a:p>
        </p:txBody>
      </p:sp>
      <p:sp>
        <p:nvSpPr>
          <p:cNvPr id="71" name="矩形 70"/>
          <p:cNvSpPr/>
          <p:nvPr/>
        </p:nvSpPr>
        <p:spPr>
          <a:xfrm>
            <a:off x="5168692" y="5772860"/>
            <a:ext cx="2279329" cy="442557"/>
          </a:xfrm>
          <a:prstGeom prst="rect">
            <a:avLst/>
          </a:prstGeom>
        </p:spPr>
        <p:txBody>
          <a:bodyPr wrap="square">
            <a:spAutoFit/>
          </a:bodyPr>
          <a:lstStyle/>
          <a:p>
            <a:r>
              <a:rPr lang="zh-TW" altLang="en-US" sz="1138" dirty="0">
                <a:latin typeface="Univers for KPMG" charset="0"/>
                <a:ea typeface="Univers for KPMG" charset="0"/>
                <a:cs typeface="Univers for KPMG" charset="0"/>
              </a:rPr>
              <a:t>使用</a:t>
            </a:r>
            <a:r>
              <a:rPr lang="en-US" altLang="zh-TW" sz="1138" dirty="0">
                <a:latin typeface="Univers for KPMG" charset="0"/>
                <a:ea typeface="Univers for KPMG" charset="0"/>
                <a:cs typeface="Univers for KPMG" charset="0"/>
              </a:rPr>
              <a:t>Mocha </a:t>
            </a:r>
            <a:r>
              <a:rPr lang="zh-TW" altLang="en-US" sz="1138" dirty="0">
                <a:latin typeface="Univers for KPMG" charset="0"/>
                <a:ea typeface="Univers for KPMG" charset="0"/>
                <a:cs typeface="Univers for KPMG" charset="0"/>
              </a:rPr>
              <a:t>結合</a:t>
            </a:r>
            <a:r>
              <a:rPr lang="en-US" altLang="zh-TW" sz="1138" dirty="0">
                <a:latin typeface="Univers for KPMG" charset="0"/>
                <a:ea typeface="Univers for KPMG" charset="0"/>
                <a:cs typeface="Univers for KPMG" charset="0"/>
              </a:rPr>
              <a:t>web3.js</a:t>
            </a:r>
            <a:r>
              <a:rPr lang="zh-TW" altLang="en-US" sz="1138" dirty="0">
                <a:latin typeface="Univers for KPMG" charset="0"/>
                <a:ea typeface="Univers for KPMG" charset="0"/>
                <a:cs typeface="Univers for KPMG" charset="0"/>
              </a:rPr>
              <a:t>進行單元測試</a:t>
            </a:r>
            <a:endParaRPr lang="en-US" altLang="zh-TW" sz="1138" dirty="0">
              <a:latin typeface="Univers for KPMG" charset="0"/>
              <a:ea typeface="Univers for KPMG" charset="0"/>
              <a:cs typeface="Univers for KPMG" charset="0"/>
            </a:endParaRPr>
          </a:p>
        </p:txBody>
      </p:sp>
      <p:sp>
        <p:nvSpPr>
          <p:cNvPr id="72" name="矩形 71"/>
          <p:cNvSpPr/>
          <p:nvPr/>
        </p:nvSpPr>
        <p:spPr>
          <a:xfrm>
            <a:off x="2312958" y="5783360"/>
            <a:ext cx="2198866" cy="267446"/>
          </a:xfrm>
          <a:prstGeom prst="rect">
            <a:avLst/>
          </a:prstGeom>
        </p:spPr>
        <p:txBody>
          <a:bodyPr wrap="square">
            <a:spAutoFit/>
          </a:bodyPr>
          <a:lstStyle/>
          <a:p>
            <a:r>
              <a:rPr lang="zh-TW" altLang="en-US" sz="1138" dirty="0">
                <a:latin typeface="Univers for KPMG" charset="0"/>
                <a:ea typeface="Univers for KPMG" charset="0"/>
                <a:cs typeface="Univers for KPMG" charset="0"/>
              </a:rPr>
              <a:t>使用</a:t>
            </a:r>
            <a:r>
              <a:rPr lang="en-US" altLang="zh-TW" sz="1138" dirty="0">
                <a:latin typeface="Univers for KPMG" charset="0"/>
                <a:ea typeface="Univers for KPMG" charset="0"/>
                <a:cs typeface="Univers for KPMG" charset="0"/>
              </a:rPr>
              <a:t>Node.js + Solidity</a:t>
            </a:r>
          </a:p>
        </p:txBody>
      </p:sp>
      <p:grpSp>
        <p:nvGrpSpPr>
          <p:cNvPr id="51" name="群組 50"/>
          <p:cNvGrpSpPr/>
          <p:nvPr/>
        </p:nvGrpSpPr>
        <p:grpSpPr>
          <a:xfrm>
            <a:off x="321733" y="1119286"/>
            <a:ext cx="10688643" cy="5569381"/>
            <a:chOff x="-5022" y="792172"/>
            <a:chExt cx="11310821" cy="5780107"/>
          </a:xfrm>
        </p:grpSpPr>
        <p:sp>
          <p:nvSpPr>
            <p:cNvPr id="99" name="Rectangle 12"/>
            <p:cNvSpPr/>
            <p:nvPr/>
          </p:nvSpPr>
          <p:spPr>
            <a:xfrm>
              <a:off x="1067107" y="5350989"/>
              <a:ext cx="3394579" cy="865196"/>
            </a:xfrm>
            <a:custGeom>
              <a:avLst/>
              <a:gdLst/>
              <a:ahLst/>
              <a:cxnLst/>
              <a:rect l="l" t="t" r="r" b="b"/>
              <a:pathLst>
                <a:path w="1583255" h="1124712">
                  <a:moveTo>
                    <a:pt x="0" y="1124712"/>
                  </a:moveTo>
                  <a:lnTo>
                    <a:pt x="0" y="0"/>
                  </a:lnTo>
                  <a:lnTo>
                    <a:pt x="1583255" y="0"/>
                  </a:lnTo>
                  <a:lnTo>
                    <a:pt x="1583255" y="1124712"/>
                  </a:lnTo>
                  <a:close/>
                </a:path>
              </a:pathLst>
            </a:custGeom>
            <a:gradFill flip="none" rotWithShape="1">
              <a:gsLst>
                <a:gs pos="81000">
                  <a:srgbClr val="910808"/>
                </a:gs>
                <a:gs pos="0">
                  <a:srgbClr val="ED1111"/>
                </a:gs>
                <a:gs pos="100000">
                  <a:srgbClr val="3E00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a:p>
          </p:txBody>
        </p:sp>
        <p:sp>
          <p:nvSpPr>
            <p:cNvPr id="100" name="Right Arrow 7"/>
            <p:cNvSpPr/>
            <p:nvPr/>
          </p:nvSpPr>
          <p:spPr>
            <a:xfrm rot="16200000">
              <a:off x="-641370" y="4265694"/>
              <a:ext cx="2597069" cy="1324374"/>
            </a:xfrm>
            <a:custGeom>
              <a:avLst/>
              <a:gdLst/>
              <a:ahLst/>
              <a:cxnLst/>
              <a:rect l="l" t="t" r="r" b="b"/>
              <a:pathLst>
                <a:path w="3376062" h="1721621">
                  <a:moveTo>
                    <a:pt x="2566108" y="0"/>
                  </a:moveTo>
                  <a:lnTo>
                    <a:pt x="3376062" y="860811"/>
                  </a:lnTo>
                  <a:lnTo>
                    <a:pt x="2566108" y="1721621"/>
                  </a:lnTo>
                  <a:lnTo>
                    <a:pt x="2566108" y="1423953"/>
                  </a:lnTo>
                  <a:lnTo>
                    <a:pt x="0" y="1423953"/>
                  </a:lnTo>
                  <a:lnTo>
                    <a:pt x="0" y="1422191"/>
                  </a:lnTo>
                  <a:lnTo>
                    <a:pt x="1124523" y="297668"/>
                  </a:lnTo>
                  <a:lnTo>
                    <a:pt x="2566108" y="297668"/>
                  </a:lnTo>
                  <a:close/>
                </a:path>
              </a:pathLst>
            </a:custGeom>
            <a:gradFill flip="none" rotWithShape="1">
              <a:gsLst>
                <a:gs pos="77000">
                  <a:srgbClr val="A90808"/>
                </a:gs>
                <a:gs pos="0">
                  <a:srgbClr val="EF2525"/>
                </a:gs>
                <a:gs pos="100000">
                  <a:srgbClr val="6800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a:p>
          </p:txBody>
        </p:sp>
        <p:sp>
          <p:nvSpPr>
            <p:cNvPr id="97" name="向右箭號 96"/>
            <p:cNvSpPr/>
            <p:nvPr/>
          </p:nvSpPr>
          <p:spPr>
            <a:xfrm rot="10800000">
              <a:off x="3972502" y="4890781"/>
              <a:ext cx="4729311" cy="1681498"/>
            </a:xfrm>
            <a:prstGeom prst="rightArrow">
              <a:avLst/>
            </a:prstGeom>
            <a:gradFill>
              <a:gsLst>
                <a:gs pos="95000">
                  <a:srgbClr val="FF9300"/>
                </a:gs>
                <a:gs pos="3000">
                  <a:srgbClr val="212121"/>
                </a:gs>
                <a:gs pos="32000">
                  <a:srgbClr val="F87C05"/>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sz="1463"/>
            </a:p>
          </p:txBody>
        </p:sp>
        <p:sp>
          <p:nvSpPr>
            <p:cNvPr id="93" name="Rectangle 12"/>
            <p:cNvSpPr/>
            <p:nvPr/>
          </p:nvSpPr>
          <p:spPr>
            <a:xfrm rot="16200000">
              <a:off x="9583695" y="3844914"/>
              <a:ext cx="2096687" cy="865196"/>
            </a:xfrm>
            <a:custGeom>
              <a:avLst/>
              <a:gdLst/>
              <a:ahLst/>
              <a:cxnLst/>
              <a:rect l="l" t="t" r="r" b="b"/>
              <a:pathLst>
                <a:path w="1583255" h="1124712">
                  <a:moveTo>
                    <a:pt x="0" y="1124712"/>
                  </a:moveTo>
                  <a:lnTo>
                    <a:pt x="0" y="0"/>
                  </a:lnTo>
                  <a:lnTo>
                    <a:pt x="1583255" y="0"/>
                  </a:lnTo>
                  <a:lnTo>
                    <a:pt x="1583255" y="1124712"/>
                  </a:lnTo>
                  <a:close/>
                </a:path>
              </a:pathLst>
            </a:custGeom>
            <a:gradFill flip="none" rotWithShape="1">
              <a:gsLst>
                <a:gs pos="78000">
                  <a:srgbClr val="D9A803"/>
                </a:gs>
                <a:gs pos="0">
                  <a:srgbClr val="FFE101"/>
                </a:gs>
                <a:gs pos="100000">
                  <a:schemeClr val="accent6">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a:p>
          </p:txBody>
        </p:sp>
        <p:sp>
          <p:nvSpPr>
            <p:cNvPr id="94" name="Right Arrow 7"/>
            <p:cNvSpPr/>
            <p:nvPr/>
          </p:nvSpPr>
          <p:spPr>
            <a:xfrm rot="10800000">
              <a:off x="7162976" y="5075896"/>
              <a:ext cx="3912105" cy="1324373"/>
            </a:xfrm>
            <a:custGeom>
              <a:avLst/>
              <a:gdLst/>
              <a:ahLst/>
              <a:cxnLst/>
              <a:rect l="l" t="t" r="r" b="b"/>
              <a:pathLst>
                <a:path w="3376062" h="1721621">
                  <a:moveTo>
                    <a:pt x="2566108" y="0"/>
                  </a:moveTo>
                  <a:lnTo>
                    <a:pt x="3376062" y="860811"/>
                  </a:lnTo>
                  <a:lnTo>
                    <a:pt x="2566108" y="1721621"/>
                  </a:lnTo>
                  <a:lnTo>
                    <a:pt x="2566108" y="1423953"/>
                  </a:lnTo>
                  <a:lnTo>
                    <a:pt x="0" y="1423953"/>
                  </a:lnTo>
                  <a:lnTo>
                    <a:pt x="0" y="1422191"/>
                  </a:lnTo>
                  <a:lnTo>
                    <a:pt x="1124523" y="297668"/>
                  </a:lnTo>
                  <a:lnTo>
                    <a:pt x="2566108" y="297668"/>
                  </a:lnTo>
                  <a:close/>
                </a:path>
              </a:pathLst>
            </a:custGeom>
            <a:gradFill flip="none" rotWithShape="1">
              <a:gsLst>
                <a:gs pos="72000">
                  <a:srgbClr val="DB9602"/>
                </a:gs>
                <a:gs pos="0">
                  <a:srgbClr val="FFC000"/>
                </a:gs>
                <a:gs pos="100000">
                  <a:schemeClr val="accent6">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a:p>
          </p:txBody>
        </p:sp>
        <p:sp>
          <p:nvSpPr>
            <p:cNvPr id="90" name="Rectangle 12"/>
            <p:cNvSpPr/>
            <p:nvPr/>
          </p:nvSpPr>
          <p:spPr>
            <a:xfrm rot="10800000">
              <a:off x="7328518" y="1220186"/>
              <a:ext cx="2907018" cy="835425"/>
            </a:xfrm>
            <a:custGeom>
              <a:avLst/>
              <a:gdLst/>
              <a:ahLst/>
              <a:cxnLst/>
              <a:rect l="l" t="t" r="r" b="b"/>
              <a:pathLst>
                <a:path w="1583255" h="1124712">
                  <a:moveTo>
                    <a:pt x="0" y="1124712"/>
                  </a:moveTo>
                  <a:lnTo>
                    <a:pt x="0" y="0"/>
                  </a:lnTo>
                  <a:lnTo>
                    <a:pt x="1583255" y="0"/>
                  </a:lnTo>
                  <a:lnTo>
                    <a:pt x="1583255" y="1124712"/>
                  </a:lnTo>
                  <a:close/>
                </a:path>
              </a:pathLst>
            </a:custGeom>
            <a:gradFill flip="none" rotWithShape="1">
              <a:gsLst>
                <a:gs pos="81000">
                  <a:srgbClr val="0E618F"/>
                </a:gs>
                <a:gs pos="0">
                  <a:srgbClr val="00B0F0"/>
                </a:gs>
                <a:gs pos="100000">
                  <a:srgbClr val="182848"/>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a:p>
          </p:txBody>
        </p:sp>
        <p:sp>
          <p:nvSpPr>
            <p:cNvPr id="91" name="Right Arrow 7"/>
            <p:cNvSpPr/>
            <p:nvPr/>
          </p:nvSpPr>
          <p:spPr>
            <a:xfrm rot="5400000">
              <a:off x="8882297" y="2275985"/>
              <a:ext cx="3522630" cy="1324374"/>
            </a:xfrm>
            <a:custGeom>
              <a:avLst/>
              <a:gdLst/>
              <a:ahLst/>
              <a:cxnLst/>
              <a:rect l="l" t="t" r="r" b="b"/>
              <a:pathLst>
                <a:path w="3376062" h="1721621">
                  <a:moveTo>
                    <a:pt x="2566108" y="0"/>
                  </a:moveTo>
                  <a:lnTo>
                    <a:pt x="3376062" y="860811"/>
                  </a:lnTo>
                  <a:lnTo>
                    <a:pt x="2566108" y="1721621"/>
                  </a:lnTo>
                  <a:lnTo>
                    <a:pt x="2566108" y="1423953"/>
                  </a:lnTo>
                  <a:lnTo>
                    <a:pt x="0" y="1423953"/>
                  </a:lnTo>
                  <a:lnTo>
                    <a:pt x="0" y="1422191"/>
                  </a:lnTo>
                  <a:lnTo>
                    <a:pt x="1124523" y="297668"/>
                  </a:lnTo>
                  <a:lnTo>
                    <a:pt x="2566108" y="297668"/>
                  </a:lnTo>
                  <a:close/>
                </a:path>
              </a:pathLst>
            </a:custGeom>
            <a:gradFill flip="none" rotWithShape="1">
              <a:gsLst>
                <a:gs pos="81000">
                  <a:srgbClr val="0E618F"/>
                </a:gs>
                <a:gs pos="0">
                  <a:srgbClr val="00B0F0"/>
                </a:gs>
                <a:gs pos="100000">
                  <a:srgbClr val="18284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a:p>
          </p:txBody>
        </p:sp>
        <p:sp>
          <p:nvSpPr>
            <p:cNvPr id="88" name="向右箭號 87"/>
            <p:cNvSpPr/>
            <p:nvPr/>
          </p:nvSpPr>
          <p:spPr>
            <a:xfrm>
              <a:off x="4235111" y="797624"/>
              <a:ext cx="4729311" cy="1681498"/>
            </a:xfrm>
            <a:prstGeom prst="rightArrow">
              <a:avLst/>
            </a:prstGeom>
            <a:gradFill>
              <a:gsLst>
                <a:gs pos="96000">
                  <a:srgbClr val="14D511"/>
                </a:gs>
                <a:gs pos="3000">
                  <a:srgbClr val="212121"/>
                </a:gs>
                <a:gs pos="32000">
                  <a:srgbClr val="008F00"/>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sz="1463"/>
            </a:p>
          </p:txBody>
        </p:sp>
        <p:sp>
          <p:nvSpPr>
            <p:cNvPr id="12" name="向右箭號 11"/>
            <p:cNvSpPr/>
            <p:nvPr/>
          </p:nvSpPr>
          <p:spPr>
            <a:xfrm>
              <a:off x="1161406" y="801214"/>
              <a:ext cx="4449735" cy="1672174"/>
            </a:xfrm>
            <a:prstGeom prst="rightArrow">
              <a:avLst/>
            </a:prstGeom>
            <a:gradFill>
              <a:gsLst>
                <a:gs pos="30000">
                  <a:schemeClr val="tx2">
                    <a:lumMod val="75000"/>
                  </a:schemeClr>
                </a:gs>
                <a:gs pos="100000">
                  <a:schemeClr val="tx2">
                    <a:lumMod val="60000"/>
                    <a:lumOff val="40000"/>
                  </a:schemeClr>
                </a:gs>
                <a:gs pos="0">
                  <a:schemeClr val="bg2">
                    <a:lumMod val="1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sz="1463"/>
            </a:p>
          </p:txBody>
        </p:sp>
        <p:sp>
          <p:nvSpPr>
            <p:cNvPr id="84" name="TextBox 38"/>
            <p:cNvSpPr txBox="1"/>
            <p:nvPr/>
          </p:nvSpPr>
          <p:spPr>
            <a:xfrm>
              <a:off x="1842704" y="1258784"/>
              <a:ext cx="2812887" cy="544528"/>
            </a:xfrm>
            <a:prstGeom prst="rect">
              <a:avLst/>
            </a:prstGeom>
            <a:noFill/>
          </p:spPr>
          <p:txBody>
            <a:bodyPr wrap="square" rtlCol="0" anchor="ctr">
              <a:spAutoFit/>
            </a:bodyPr>
            <a:lstStyle/>
            <a:p>
              <a:pPr algn="ctr"/>
              <a:r>
                <a:rPr lang="zh-TW" altLang="en-US" sz="2275" b="1" dirty="0">
                  <a:solidFill>
                    <a:schemeClr val="bg1"/>
                  </a:solidFill>
                  <a:effectLst>
                    <a:outerShdw blurRad="50800" dist="38100" dir="5400000" algn="t" rotWithShape="0">
                      <a:prstClr val="black">
                        <a:alpha val="40000"/>
                      </a:prstClr>
                    </a:outerShdw>
                  </a:effectLst>
                  <a:latin typeface="Arial" pitchFamily="34" charset="0"/>
                  <a:ea typeface="Kozuka Gothic Pro M" pitchFamily="34" charset="-128"/>
                  <a:cs typeface="Arial" pitchFamily="34" charset="0"/>
                </a:rPr>
                <a:t>業務目標</a:t>
              </a:r>
              <a:endParaRPr lang="en-US" sz="2275" b="1" dirty="0">
                <a:solidFill>
                  <a:schemeClr val="bg1"/>
                </a:solidFill>
                <a:effectLst>
                  <a:outerShdw blurRad="50800" dist="38100" dir="5400000" algn="t" rotWithShape="0">
                    <a:prstClr val="black">
                      <a:alpha val="40000"/>
                    </a:prstClr>
                  </a:outerShdw>
                </a:effectLst>
                <a:latin typeface="Arial" pitchFamily="34" charset="0"/>
                <a:ea typeface="Kozuka Gothic Pro M" pitchFamily="34" charset="-128"/>
                <a:cs typeface="Arial" pitchFamily="34" charset="0"/>
              </a:endParaRPr>
            </a:p>
          </p:txBody>
        </p:sp>
        <p:sp>
          <p:nvSpPr>
            <p:cNvPr id="89" name="TextBox 38"/>
            <p:cNvSpPr txBox="1"/>
            <p:nvPr/>
          </p:nvSpPr>
          <p:spPr>
            <a:xfrm>
              <a:off x="5304147" y="1257873"/>
              <a:ext cx="2812887" cy="544528"/>
            </a:xfrm>
            <a:prstGeom prst="rect">
              <a:avLst/>
            </a:prstGeom>
            <a:noFill/>
          </p:spPr>
          <p:txBody>
            <a:bodyPr wrap="square" rtlCol="0" anchor="ctr">
              <a:spAutoFit/>
            </a:bodyPr>
            <a:lstStyle/>
            <a:p>
              <a:pPr algn="ctr"/>
              <a:r>
                <a:rPr lang="zh-TW" altLang="en-US" sz="2275" b="1" dirty="0">
                  <a:solidFill>
                    <a:schemeClr val="bg1"/>
                  </a:solidFill>
                  <a:effectLst>
                    <a:outerShdw blurRad="50800" dist="38100" dir="5400000" algn="t" rotWithShape="0">
                      <a:prstClr val="black">
                        <a:alpha val="40000"/>
                      </a:prstClr>
                    </a:outerShdw>
                  </a:effectLst>
                  <a:latin typeface="Arial" pitchFamily="34" charset="0"/>
                  <a:ea typeface="Kozuka Gothic Pro M" pitchFamily="34" charset="-128"/>
                  <a:cs typeface="Arial" pitchFamily="34" charset="0"/>
                </a:rPr>
                <a:t>功能 </a:t>
              </a:r>
              <a:r>
                <a:rPr lang="en-US" sz="2275" b="1" dirty="0">
                  <a:solidFill>
                    <a:schemeClr val="bg1"/>
                  </a:solidFill>
                  <a:effectLst>
                    <a:outerShdw blurRad="50800" dist="38100" dir="5400000" algn="t" rotWithShape="0">
                      <a:prstClr val="black">
                        <a:alpha val="40000"/>
                      </a:prstClr>
                    </a:outerShdw>
                  </a:effectLst>
                  <a:latin typeface="Arial" pitchFamily="34" charset="0"/>
                  <a:ea typeface="Kozuka Gothic Pro M" pitchFamily="34" charset="-128"/>
                  <a:cs typeface="Arial" pitchFamily="34" charset="0"/>
                </a:rPr>
                <a:t>Features</a:t>
              </a:r>
            </a:p>
          </p:txBody>
        </p:sp>
        <p:sp>
          <p:nvSpPr>
            <p:cNvPr id="95" name="TextBox 39"/>
            <p:cNvSpPr txBox="1"/>
            <p:nvPr/>
          </p:nvSpPr>
          <p:spPr>
            <a:xfrm rot="5400000">
              <a:off x="9677387" y="2379585"/>
              <a:ext cx="1886729" cy="975415"/>
            </a:xfrm>
            <a:prstGeom prst="rect">
              <a:avLst/>
            </a:prstGeom>
            <a:noFill/>
          </p:spPr>
          <p:txBody>
            <a:bodyPr wrap="square" rtlCol="0" anchor="ctr">
              <a:spAutoFit/>
            </a:bodyPr>
            <a:lstStyle/>
            <a:p>
              <a:pPr algn="ctr"/>
              <a:r>
                <a:rPr lang="zh-TW" altLang="en-US" sz="2275" b="1" dirty="0">
                  <a:solidFill>
                    <a:schemeClr val="bg1"/>
                  </a:solidFill>
                  <a:effectLst>
                    <a:outerShdw blurRad="50800" dist="38100" dir="5400000" algn="t" rotWithShape="0">
                      <a:prstClr val="black">
                        <a:alpha val="40000"/>
                      </a:prstClr>
                    </a:outerShdw>
                  </a:effectLst>
                  <a:latin typeface="Arial" pitchFamily="34" charset="0"/>
                  <a:ea typeface="Kozuka Gothic Pro M" pitchFamily="34" charset="-128"/>
                  <a:cs typeface="Arial" pitchFamily="34" charset="0"/>
                </a:rPr>
                <a:t>功能案例</a:t>
              </a:r>
              <a:r>
                <a:rPr lang="en-US" sz="2275" b="1" dirty="0">
                  <a:solidFill>
                    <a:schemeClr val="bg1"/>
                  </a:solidFill>
                  <a:effectLst>
                    <a:outerShdw blurRad="50800" dist="38100" dir="5400000" algn="t" rotWithShape="0">
                      <a:prstClr val="black">
                        <a:alpha val="40000"/>
                      </a:prstClr>
                    </a:outerShdw>
                  </a:effectLst>
                  <a:latin typeface="Arial" pitchFamily="34" charset="0"/>
                  <a:ea typeface="Kozuka Gothic Pro M" pitchFamily="34" charset="-128"/>
                  <a:cs typeface="Arial" pitchFamily="34" charset="0"/>
                </a:rPr>
                <a:t>Examples</a:t>
              </a:r>
            </a:p>
          </p:txBody>
        </p:sp>
        <p:sp>
          <p:nvSpPr>
            <p:cNvPr id="96" name="TextBox 40"/>
            <p:cNvSpPr txBox="1"/>
            <p:nvPr/>
          </p:nvSpPr>
          <p:spPr>
            <a:xfrm>
              <a:off x="7627109" y="5297037"/>
              <a:ext cx="2716830" cy="871244"/>
            </a:xfrm>
            <a:prstGeom prst="rect">
              <a:avLst/>
            </a:prstGeom>
            <a:noFill/>
          </p:spPr>
          <p:txBody>
            <a:bodyPr wrap="square" rtlCol="0" anchor="ctr">
              <a:spAutoFit/>
            </a:bodyPr>
            <a:lstStyle/>
            <a:p>
              <a:pPr algn="ctr"/>
              <a:r>
                <a:rPr lang="zh-TW" altLang="en-US" sz="1600" b="1" dirty="0">
                  <a:solidFill>
                    <a:schemeClr val="bg1"/>
                  </a:solidFill>
                  <a:effectLst>
                    <a:outerShdw blurRad="50800" dist="38100" dir="5400000" algn="t" rotWithShape="0">
                      <a:prstClr val="black">
                        <a:alpha val="40000"/>
                      </a:prstClr>
                    </a:outerShdw>
                  </a:effectLst>
                  <a:latin typeface="Arial" pitchFamily="34" charset="0"/>
                  <a:ea typeface="Kozuka Gothic Pro M" pitchFamily="34" charset="-128"/>
                  <a:cs typeface="Arial" pitchFamily="34" charset="0"/>
                </a:rPr>
                <a:t>高階可執行需求</a:t>
              </a:r>
              <a:r>
                <a:rPr lang="en-US" sz="1200" b="1" dirty="0">
                  <a:solidFill>
                    <a:schemeClr val="bg1"/>
                  </a:solidFill>
                  <a:effectLst>
                    <a:outerShdw blurRad="50800" dist="38100" dir="5400000" algn="t" rotWithShape="0">
                      <a:prstClr val="black">
                        <a:alpha val="40000"/>
                      </a:prstClr>
                    </a:outerShdw>
                  </a:effectLst>
                  <a:latin typeface="Arial" pitchFamily="34" charset="0"/>
                  <a:ea typeface="Kozuka Gothic Pro M" pitchFamily="34" charset="-128"/>
                  <a:cs typeface="Arial" pitchFamily="34" charset="0"/>
                </a:rPr>
                <a:t>Executable</a:t>
              </a:r>
            </a:p>
            <a:p>
              <a:pPr algn="ctr"/>
              <a:r>
                <a:rPr lang="en-US" sz="1200" b="1" dirty="0">
                  <a:solidFill>
                    <a:schemeClr val="bg1"/>
                  </a:solidFill>
                  <a:effectLst>
                    <a:outerShdw blurRad="50800" dist="38100" dir="5400000" algn="t" rotWithShape="0">
                      <a:prstClr val="black">
                        <a:alpha val="40000"/>
                      </a:prstClr>
                    </a:outerShdw>
                  </a:effectLst>
                  <a:latin typeface="Arial" pitchFamily="34" charset="0"/>
                  <a:ea typeface="Kozuka Gothic Pro M" pitchFamily="34" charset="-128"/>
                  <a:cs typeface="Arial" pitchFamily="34" charset="0"/>
                </a:rPr>
                <a:t>Specifications</a:t>
              </a:r>
            </a:p>
          </p:txBody>
        </p:sp>
        <p:sp>
          <p:nvSpPr>
            <p:cNvPr id="98" name="TextBox 38"/>
            <p:cNvSpPr txBox="1"/>
            <p:nvPr/>
          </p:nvSpPr>
          <p:spPr>
            <a:xfrm>
              <a:off x="4758738" y="5264952"/>
              <a:ext cx="2812887" cy="947004"/>
            </a:xfrm>
            <a:prstGeom prst="rect">
              <a:avLst/>
            </a:prstGeom>
            <a:noFill/>
          </p:spPr>
          <p:txBody>
            <a:bodyPr wrap="square" rtlCol="0" anchor="ctr">
              <a:spAutoFit/>
            </a:bodyPr>
            <a:lstStyle/>
            <a:p>
              <a:pPr algn="ctr"/>
              <a:r>
                <a:rPr lang="zh-TW" altLang="en-US" sz="1600" b="1" dirty="0">
                  <a:solidFill>
                    <a:schemeClr val="bg1"/>
                  </a:solidFill>
                  <a:effectLst>
                    <a:outerShdw blurRad="50800" dist="38100" dir="5400000" algn="t" rotWithShape="0">
                      <a:prstClr val="black">
                        <a:alpha val="40000"/>
                      </a:prstClr>
                    </a:outerShdw>
                  </a:effectLst>
                  <a:latin typeface="Arial" pitchFamily="34" charset="0"/>
                  <a:ea typeface="Kozuka Gothic Pro M" pitchFamily="34" charset="-128"/>
                  <a:cs typeface="Arial" pitchFamily="34" charset="0"/>
                </a:rPr>
                <a:t>低階可執行需求</a:t>
              </a:r>
              <a:endParaRPr lang="en-US" altLang="zh-TW" sz="1600" b="1" dirty="0">
                <a:solidFill>
                  <a:schemeClr val="bg1"/>
                </a:solidFill>
                <a:effectLst>
                  <a:outerShdw blurRad="50800" dist="38100" dir="5400000" algn="t" rotWithShape="0">
                    <a:prstClr val="black">
                      <a:alpha val="40000"/>
                    </a:prstClr>
                  </a:outerShdw>
                </a:effectLst>
                <a:latin typeface="Arial" pitchFamily="34" charset="0"/>
                <a:ea typeface="Kozuka Gothic Pro M" pitchFamily="34" charset="-128"/>
                <a:cs typeface="Arial" pitchFamily="34" charset="0"/>
              </a:endParaRPr>
            </a:p>
            <a:p>
              <a:pPr algn="ctr"/>
              <a:r>
                <a:rPr lang="en-US" sz="1400" b="1" dirty="0">
                  <a:solidFill>
                    <a:schemeClr val="bg1"/>
                  </a:solidFill>
                  <a:effectLst>
                    <a:outerShdw blurRad="50800" dist="38100" dir="5400000" algn="t" rotWithShape="0">
                      <a:prstClr val="black">
                        <a:alpha val="40000"/>
                      </a:prstClr>
                    </a:outerShdw>
                  </a:effectLst>
                  <a:latin typeface="Arial" pitchFamily="34" charset="0"/>
                  <a:ea typeface="Kozuka Gothic Pro M" pitchFamily="34" charset="-128"/>
                  <a:cs typeface="Arial" pitchFamily="34" charset="0"/>
                </a:rPr>
                <a:t>Low-level</a:t>
              </a:r>
            </a:p>
            <a:p>
              <a:pPr algn="ctr"/>
              <a:r>
                <a:rPr lang="en-US" sz="1400" b="1" dirty="0">
                  <a:solidFill>
                    <a:schemeClr val="bg1"/>
                  </a:solidFill>
                  <a:effectLst>
                    <a:outerShdw blurRad="50800" dist="38100" dir="5400000" algn="t" rotWithShape="0">
                      <a:prstClr val="black">
                        <a:alpha val="40000"/>
                      </a:prstClr>
                    </a:outerShdw>
                  </a:effectLst>
                  <a:latin typeface="Arial" pitchFamily="34" charset="0"/>
                  <a:ea typeface="Kozuka Gothic Pro M" pitchFamily="34" charset="-128"/>
                  <a:cs typeface="Arial" pitchFamily="34" charset="0"/>
                </a:rPr>
                <a:t>specifications</a:t>
              </a:r>
            </a:p>
          </p:txBody>
        </p:sp>
        <p:sp>
          <p:nvSpPr>
            <p:cNvPr id="101" name="TextBox 38"/>
            <p:cNvSpPr txBox="1"/>
            <p:nvPr/>
          </p:nvSpPr>
          <p:spPr>
            <a:xfrm>
              <a:off x="1199773" y="5294801"/>
              <a:ext cx="2812887" cy="909125"/>
            </a:xfrm>
            <a:prstGeom prst="rect">
              <a:avLst/>
            </a:prstGeom>
            <a:noFill/>
          </p:spPr>
          <p:txBody>
            <a:bodyPr wrap="square" rtlCol="0" anchor="ctr">
              <a:spAutoFit/>
            </a:bodyPr>
            <a:lstStyle/>
            <a:p>
              <a:pPr algn="ctr"/>
              <a:r>
                <a:rPr lang="zh-TW" altLang="en-US" sz="1400" b="1" dirty="0">
                  <a:solidFill>
                    <a:schemeClr val="bg1"/>
                  </a:solidFill>
                  <a:effectLst>
                    <a:outerShdw blurRad="50800" dist="38100" dir="5400000" algn="t" rotWithShape="0">
                      <a:prstClr val="black">
                        <a:alpha val="40000"/>
                      </a:prstClr>
                    </a:outerShdw>
                  </a:effectLst>
                  <a:latin typeface="Arial" pitchFamily="34" charset="0"/>
                  <a:ea typeface="Kozuka Gothic Pro M" pitchFamily="34" charset="-128"/>
                  <a:cs typeface="Arial" pitchFamily="34" charset="0"/>
                </a:rPr>
                <a:t>程式碼</a:t>
              </a:r>
              <a:endParaRPr lang="en-US" altLang="zh-TW" sz="1400" b="1" dirty="0">
                <a:solidFill>
                  <a:schemeClr val="bg1"/>
                </a:solidFill>
                <a:effectLst>
                  <a:outerShdw blurRad="50800" dist="38100" dir="5400000" algn="t" rotWithShape="0">
                    <a:prstClr val="black">
                      <a:alpha val="40000"/>
                    </a:prstClr>
                  </a:outerShdw>
                </a:effectLst>
                <a:latin typeface="Arial" pitchFamily="34" charset="0"/>
                <a:ea typeface="Kozuka Gothic Pro M" pitchFamily="34" charset="-128"/>
                <a:cs typeface="Arial" pitchFamily="34" charset="0"/>
              </a:endParaRPr>
            </a:p>
            <a:p>
              <a:pPr algn="ctr"/>
              <a:r>
                <a:rPr lang="en-US" sz="1400" b="1" dirty="0">
                  <a:solidFill>
                    <a:schemeClr val="bg1"/>
                  </a:solidFill>
                  <a:effectLst>
                    <a:outerShdw blurRad="50800" dist="38100" dir="5400000" algn="t" rotWithShape="0">
                      <a:prstClr val="black">
                        <a:alpha val="40000"/>
                      </a:prstClr>
                    </a:outerShdw>
                  </a:effectLst>
                  <a:latin typeface="Arial" pitchFamily="34" charset="0"/>
                  <a:ea typeface="Kozuka Gothic Pro M" pitchFamily="34" charset="-128"/>
                  <a:cs typeface="Arial" pitchFamily="34" charset="0"/>
                </a:rPr>
                <a:t>Application</a:t>
              </a:r>
            </a:p>
            <a:p>
              <a:pPr algn="ctr"/>
              <a:r>
                <a:rPr lang="en-US" sz="1400" b="1" dirty="0">
                  <a:solidFill>
                    <a:schemeClr val="bg1"/>
                  </a:solidFill>
                  <a:effectLst>
                    <a:outerShdw blurRad="50800" dist="38100" dir="5400000" algn="t" rotWithShape="0">
                      <a:prstClr val="black">
                        <a:alpha val="40000"/>
                      </a:prstClr>
                    </a:outerShdw>
                  </a:effectLst>
                  <a:latin typeface="Arial" pitchFamily="34" charset="0"/>
                  <a:ea typeface="Kozuka Gothic Pro M" pitchFamily="34" charset="-128"/>
                  <a:cs typeface="Arial" pitchFamily="34" charset="0"/>
                </a:rPr>
                <a:t>Code</a:t>
              </a:r>
            </a:p>
          </p:txBody>
        </p:sp>
        <p:pic>
          <p:nvPicPr>
            <p:cNvPr id="38" name="圖片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22" y="792172"/>
              <a:ext cx="1735715" cy="1685160"/>
            </a:xfrm>
            <a:prstGeom prst="rect">
              <a:avLst/>
            </a:prstGeom>
          </p:spPr>
        </p:pic>
      </p:grpSp>
      <p:sp>
        <p:nvSpPr>
          <p:cNvPr id="114" name="文字方塊 113"/>
          <p:cNvSpPr txBox="1"/>
          <p:nvPr/>
        </p:nvSpPr>
        <p:spPr>
          <a:xfrm>
            <a:off x="1327935" y="3027065"/>
            <a:ext cx="742511" cy="317459"/>
          </a:xfrm>
          <a:prstGeom prst="rect">
            <a:avLst/>
          </a:prstGeom>
          <a:noFill/>
        </p:spPr>
        <p:txBody>
          <a:bodyPr wrap="none" rtlCol="0">
            <a:spAutoFit/>
          </a:bodyPr>
          <a:lstStyle/>
          <a:p>
            <a:r>
              <a:rPr kumimoji="1" lang="en-US" altLang="zh-TW" sz="1463" dirty="0"/>
              <a:t>repeat</a:t>
            </a:r>
            <a:endParaRPr kumimoji="1" lang="zh-TW" altLang="en-US" sz="1463" dirty="0"/>
          </a:p>
        </p:txBody>
      </p:sp>
    </p:spTree>
    <p:extLst>
      <p:ext uri="{BB962C8B-B14F-4D97-AF65-F5344CB8AC3E}">
        <p14:creationId xmlns:p14="http://schemas.microsoft.com/office/powerpoint/2010/main" val="20906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p:cNvSpPr txBox="1"/>
          <p:nvPr/>
        </p:nvSpPr>
        <p:spPr>
          <a:xfrm>
            <a:off x="4678893" y="1095664"/>
            <a:ext cx="184731" cy="317459"/>
          </a:xfrm>
          <a:prstGeom prst="rect">
            <a:avLst/>
          </a:prstGeom>
          <a:noFill/>
        </p:spPr>
        <p:txBody>
          <a:bodyPr wrap="none" rtlCol="0">
            <a:spAutoFit/>
          </a:bodyPr>
          <a:lstStyle/>
          <a:p>
            <a:endParaRPr kumimoji="1" lang="zh-TW" altLang="en-US" sz="1463" dirty="0"/>
          </a:p>
        </p:txBody>
      </p:sp>
      <p:graphicFrame>
        <p:nvGraphicFramePr>
          <p:cNvPr id="9" name="資料圖表 8"/>
          <p:cNvGraphicFramePr/>
          <p:nvPr>
            <p:extLst>
              <p:ext uri="{D42A27DB-BD31-4B8C-83A1-F6EECF244321}">
                <p14:modId xmlns:p14="http://schemas.microsoft.com/office/powerpoint/2010/main" val="767595880"/>
              </p:ext>
            </p:extLst>
          </p:nvPr>
        </p:nvGraphicFramePr>
        <p:xfrm>
          <a:off x="282859" y="1254392"/>
          <a:ext cx="1980000" cy="486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標題 1"/>
          <p:cNvSpPr>
            <a:spLocks noGrp="1"/>
          </p:cNvSpPr>
          <p:nvPr>
            <p:ph type="title"/>
          </p:nvPr>
        </p:nvSpPr>
        <p:spPr>
          <a:xfrm>
            <a:off x="997024" y="-9308"/>
            <a:ext cx="8915400" cy="681409"/>
          </a:xfrm>
        </p:spPr>
        <p:txBody>
          <a:bodyPr>
            <a:normAutofit/>
          </a:bodyPr>
          <a:lstStyle/>
          <a:p>
            <a:r>
              <a:rPr lang="zh-TW" altLang="en-US" sz="3600" dirty="0"/>
              <a:t>簡易範例</a:t>
            </a:r>
            <a:r>
              <a:rPr lang="en-US" altLang="zh-TW" sz="3600" dirty="0" smtClean="0"/>
              <a:t>:</a:t>
            </a:r>
            <a:r>
              <a:rPr lang="zh-TW" altLang="en-US" sz="3600" dirty="0" smtClean="0"/>
              <a:t>小額匯兌 </a:t>
            </a:r>
            <a:r>
              <a:rPr lang="en-US" altLang="zh-TW" sz="3600" dirty="0"/>
              <a:t>(part 1</a:t>
            </a:r>
            <a:r>
              <a:rPr lang="en-US" altLang="zh-TW" sz="3600" dirty="0" smtClean="0"/>
              <a:t>)-&gt;</a:t>
            </a:r>
            <a:r>
              <a:rPr lang="zh-TW" altLang="en-US" sz="3600" dirty="0" smtClean="0"/>
              <a:t>整合測試失敗</a:t>
            </a:r>
            <a:endParaRPr lang="zh-TW" altLang="en-US" sz="3600" dirty="0"/>
          </a:p>
        </p:txBody>
      </p:sp>
      <p:pic>
        <p:nvPicPr>
          <p:cNvPr id="12" name="圖片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18181" y="681579"/>
            <a:ext cx="6290427" cy="1747341"/>
          </a:xfrm>
          <a:prstGeom prst="rect">
            <a:avLst/>
          </a:prstGeom>
          <a:ln w="19050">
            <a:solidFill>
              <a:schemeClr val="tx1"/>
            </a:solidFill>
          </a:ln>
        </p:spPr>
      </p:pic>
      <p:pic>
        <p:nvPicPr>
          <p:cNvPr id="2" name="圖片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39644" y="2517700"/>
            <a:ext cx="5880149" cy="1912975"/>
          </a:xfrm>
          <a:prstGeom prst="rect">
            <a:avLst/>
          </a:prstGeom>
          <a:ln w="19050">
            <a:solidFill>
              <a:schemeClr val="tx1"/>
            </a:solidFill>
          </a:ln>
        </p:spPr>
      </p:pic>
      <p:pic>
        <p:nvPicPr>
          <p:cNvPr id="4" name="圖片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83605" y="4460617"/>
            <a:ext cx="8400834" cy="2315190"/>
          </a:xfrm>
          <a:prstGeom prst="rect">
            <a:avLst/>
          </a:prstGeom>
          <a:ln w="19050">
            <a:solidFill>
              <a:schemeClr val="tx1"/>
            </a:solidFill>
          </a:ln>
        </p:spPr>
      </p:pic>
    </p:spTree>
    <p:extLst>
      <p:ext uri="{BB962C8B-B14F-4D97-AF65-F5344CB8AC3E}">
        <p14:creationId xmlns:p14="http://schemas.microsoft.com/office/powerpoint/2010/main" val="1337844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p:cNvSpPr txBox="1"/>
          <p:nvPr/>
        </p:nvSpPr>
        <p:spPr>
          <a:xfrm>
            <a:off x="4678893" y="1095664"/>
            <a:ext cx="184731" cy="317459"/>
          </a:xfrm>
          <a:prstGeom prst="rect">
            <a:avLst/>
          </a:prstGeom>
          <a:noFill/>
        </p:spPr>
        <p:txBody>
          <a:bodyPr wrap="none" rtlCol="0">
            <a:spAutoFit/>
          </a:bodyPr>
          <a:lstStyle/>
          <a:p>
            <a:endParaRPr kumimoji="1" lang="zh-TW" altLang="en-US" sz="1463" dirty="0"/>
          </a:p>
        </p:txBody>
      </p:sp>
      <p:graphicFrame>
        <p:nvGraphicFramePr>
          <p:cNvPr id="9" name="資料圖表 8"/>
          <p:cNvGraphicFramePr/>
          <p:nvPr>
            <p:extLst>
              <p:ext uri="{D42A27DB-BD31-4B8C-83A1-F6EECF244321}">
                <p14:modId xmlns:p14="http://schemas.microsoft.com/office/powerpoint/2010/main" val="958101536"/>
              </p:ext>
            </p:extLst>
          </p:nvPr>
        </p:nvGraphicFramePr>
        <p:xfrm>
          <a:off x="243538" y="724846"/>
          <a:ext cx="1980000" cy="486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標題 1"/>
          <p:cNvSpPr>
            <a:spLocks noGrp="1"/>
          </p:cNvSpPr>
          <p:nvPr>
            <p:ph type="title"/>
          </p:nvPr>
        </p:nvSpPr>
        <p:spPr>
          <a:xfrm>
            <a:off x="1292837" y="11441"/>
            <a:ext cx="8915400" cy="606631"/>
          </a:xfrm>
        </p:spPr>
        <p:txBody>
          <a:bodyPr>
            <a:normAutofit/>
          </a:bodyPr>
          <a:lstStyle/>
          <a:p>
            <a:r>
              <a:rPr lang="zh-TW" altLang="en-US" sz="3600" dirty="0"/>
              <a:t>簡易範例</a:t>
            </a:r>
            <a:r>
              <a:rPr lang="en-US" altLang="zh-TW" sz="3600" dirty="0" smtClean="0"/>
              <a:t>:</a:t>
            </a:r>
            <a:r>
              <a:rPr lang="zh-TW" altLang="en-US" sz="3600" dirty="0"/>
              <a:t>小額匯兌</a:t>
            </a:r>
            <a:r>
              <a:rPr lang="en-US" altLang="zh-TW" sz="3600" dirty="0" smtClean="0"/>
              <a:t>(</a:t>
            </a:r>
            <a:r>
              <a:rPr lang="en-US" altLang="zh-TW" sz="3600" dirty="0"/>
              <a:t>part 2) </a:t>
            </a:r>
            <a:r>
              <a:rPr lang="en-US" altLang="zh-TW" sz="3600" dirty="0" smtClean="0"/>
              <a:t>-&gt;</a:t>
            </a:r>
            <a:r>
              <a:rPr lang="zh-TW" altLang="en-US" sz="3600" dirty="0" smtClean="0"/>
              <a:t>單元測試失敗</a:t>
            </a:r>
            <a:endParaRPr lang="zh-TW" altLang="en-US" sz="3600" dirty="0"/>
          </a:p>
        </p:txBody>
      </p:sp>
      <p:pic>
        <p:nvPicPr>
          <p:cNvPr id="2" name="圖片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75134" y="4026477"/>
            <a:ext cx="7785542" cy="2507991"/>
          </a:xfrm>
          <a:prstGeom prst="rect">
            <a:avLst/>
          </a:prstGeom>
        </p:spPr>
      </p:pic>
      <p:pic>
        <p:nvPicPr>
          <p:cNvPr id="6" name="圖片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93729" y="2215228"/>
            <a:ext cx="3582640" cy="3217685"/>
          </a:xfrm>
          <a:prstGeom prst="rect">
            <a:avLst/>
          </a:prstGeom>
          <a:ln w="19050">
            <a:solidFill>
              <a:schemeClr val="tx1"/>
            </a:solidFill>
          </a:ln>
        </p:spPr>
      </p:pic>
      <p:pic>
        <p:nvPicPr>
          <p:cNvPr id="3" name="圖片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75134" y="719376"/>
            <a:ext cx="5074814" cy="2991703"/>
          </a:xfrm>
          <a:prstGeom prst="rect">
            <a:avLst/>
          </a:prstGeom>
          <a:ln w="19050">
            <a:solidFill>
              <a:schemeClr val="tx1"/>
            </a:solidFill>
          </a:ln>
        </p:spPr>
      </p:pic>
    </p:spTree>
    <p:extLst>
      <p:ext uri="{BB962C8B-B14F-4D97-AF65-F5344CB8AC3E}">
        <p14:creationId xmlns:p14="http://schemas.microsoft.com/office/powerpoint/2010/main" val="350934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2589" y="3889694"/>
            <a:ext cx="6430433" cy="2726171"/>
          </a:xfrm>
          <a:prstGeom prst="rect">
            <a:avLst/>
          </a:prstGeom>
          <a:ln w="19050">
            <a:solidFill>
              <a:schemeClr val="tx1"/>
            </a:solidFill>
          </a:ln>
        </p:spPr>
      </p:pic>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6822" y="668558"/>
            <a:ext cx="4886780" cy="3120730"/>
          </a:xfrm>
          <a:prstGeom prst="rect">
            <a:avLst/>
          </a:prstGeom>
          <a:ln w="19050">
            <a:solidFill>
              <a:schemeClr val="tx1"/>
            </a:solidFill>
          </a:ln>
        </p:spPr>
      </p:pic>
      <p:sp>
        <p:nvSpPr>
          <p:cNvPr id="8" name="文字方塊 7"/>
          <p:cNvSpPr txBox="1"/>
          <p:nvPr/>
        </p:nvSpPr>
        <p:spPr>
          <a:xfrm>
            <a:off x="4678893" y="1095664"/>
            <a:ext cx="184731" cy="317459"/>
          </a:xfrm>
          <a:prstGeom prst="rect">
            <a:avLst/>
          </a:prstGeom>
          <a:noFill/>
        </p:spPr>
        <p:txBody>
          <a:bodyPr wrap="none" rtlCol="0">
            <a:spAutoFit/>
          </a:bodyPr>
          <a:lstStyle/>
          <a:p>
            <a:endParaRPr kumimoji="1" lang="zh-TW" altLang="en-US" sz="1463" dirty="0"/>
          </a:p>
        </p:txBody>
      </p:sp>
      <p:graphicFrame>
        <p:nvGraphicFramePr>
          <p:cNvPr id="9" name="資料圖表 8"/>
          <p:cNvGraphicFramePr/>
          <p:nvPr>
            <p:extLst>
              <p:ext uri="{D42A27DB-BD31-4B8C-83A1-F6EECF244321}">
                <p14:modId xmlns:p14="http://schemas.microsoft.com/office/powerpoint/2010/main" val="408444715"/>
              </p:ext>
            </p:extLst>
          </p:nvPr>
        </p:nvGraphicFramePr>
        <p:xfrm>
          <a:off x="362613" y="1095664"/>
          <a:ext cx="1980000" cy="4860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標題 1"/>
          <p:cNvSpPr>
            <a:spLocks noGrp="1"/>
          </p:cNvSpPr>
          <p:nvPr>
            <p:ph type="title"/>
          </p:nvPr>
        </p:nvSpPr>
        <p:spPr>
          <a:xfrm>
            <a:off x="1275904" y="0"/>
            <a:ext cx="8915400" cy="668558"/>
          </a:xfrm>
        </p:spPr>
        <p:txBody>
          <a:bodyPr>
            <a:normAutofit/>
          </a:bodyPr>
          <a:lstStyle/>
          <a:p>
            <a:r>
              <a:rPr lang="zh-TW" altLang="en-US" sz="3600" dirty="0"/>
              <a:t>簡易範例</a:t>
            </a:r>
            <a:r>
              <a:rPr lang="en-US" altLang="zh-TW" sz="3600" dirty="0" smtClean="0"/>
              <a:t>:</a:t>
            </a:r>
            <a:r>
              <a:rPr lang="zh-TW" altLang="en-US" sz="3600" dirty="0"/>
              <a:t>小額匯兌</a:t>
            </a:r>
            <a:r>
              <a:rPr lang="en-US" altLang="zh-TW" sz="3600" dirty="0" smtClean="0"/>
              <a:t>(</a:t>
            </a:r>
            <a:r>
              <a:rPr lang="en-US" altLang="zh-TW" sz="3600" dirty="0"/>
              <a:t>part 2</a:t>
            </a:r>
            <a:r>
              <a:rPr lang="en-US" altLang="zh-TW" sz="3600" dirty="0" smtClean="0"/>
              <a:t>)-&gt;</a:t>
            </a:r>
            <a:r>
              <a:rPr lang="zh-TW" altLang="en-US" sz="3600" dirty="0" smtClean="0"/>
              <a:t>單元測試通過</a:t>
            </a:r>
            <a:endParaRPr lang="zh-TW" altLang="en-US" sz="3600" dirty="0"/>
          </a:p>
        </p:txBody>
      </p:sp>
      <p:pic>
        <p:nvPicPr>
          <p:cNvPr id="2" name="圖片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05538" y="2311019"/>
            <a:ext cx="3509516" cy="3157350"/>
          </a:xfrm>
          <a:prstGeom prst="rect">
            <a:avLst/>
          </a:prstGeom>
          <a:ln w="19050">
            <a:solidFill>
              <a:schemeClr val="tx1"/>
            </a:solidFill>
          </a:ln>
        </p:spPr>
      </p:pic>
    </p:spTree>
    <p:extLst>
      <p:ext uri="{BB962C8B-B14F-4D97-AF65-F5344CB8AC3E}">
        <p14:creationId xmlns:p14="http://schemas.microsoft.com/office/powerpoint/2010/main" val="476103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p:cNvSpPr txBox="1"/>
          <p:nvPr/>
        </p:nvSpPr>
        <p:spPr>
          <a:xfrm>
            <a:off x="4678893" y="1095664"/>
            <a:ext cx="184731" cy="317459"/>
          </a:xfrm>
          <a:prstGeom prst="rect">
            <a:avLst/>
          </a:prstGeom>
          <a:noFill/>
        </p:spPr>
        <p:txBody>
          <a:bodyPr wrap="none" rtlCol="0">
            <a:spAutoFit/>
          </a:bodyPr>
          <a:lstStyle/>
          <a:p>
            <a:endParaRPr kumimoji="1" lang="zh-TW" altLang="en-US" sz="1463" dirty="0"/>
          </a:p>
        </p:txBody>
      </p:sp>
      <p:graphicFrame>
        <p:nvGraphicFramePr>
          <p:cNvPr id="9" name="資料圖表 8"/>
          <p:cNvGraphicFramePr/>
          <p:nvPr>
            <p:extLst>
              <p:ext uri="{D42A27DB-BD31-4B8C-83A1-F6EECF244321}">
                <p14:modId xmlns:p14="http://schemas.microsoft.com/office/powerpoint/2010/main" val="1092226501"/>
              </p:ext>
            </p:extLst>
          </p:nvPr>
        </p:nvGraphicFramePr>
        <p:xfrm>
          <a:off x="196770" y="798653"/>
          <a:ext cx="2152891" cy="54285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標題 1"/>
          <p:cNvSpPr>
            <a:spLocks noGrp="1"/>
          </p:cNvSpPr>
          <p:nvPr>
            <p:ph type="title"/>
          </p:nvPr>
        </p:nvSpPr>
        <p:spPr>
          <a:xfrm>
            <a:off x="997024" y="-9308"/>
            <a:ext cx="8915400" cy="681409"/>
          </a:xfrm>
        </p:spPr>
        <p:txBody>
          <a:bodyPr>
            <a:normAutofit/>
          </a:bodyPr>
          <a:lstStyle/>
          <a:p>
            <a:r>
              <a:rPr lang="zh-TW" altLang="en-US" sz="3600" dirty="0"/>
              <a:t>簡易範例</a:t>
            </a:r>
            <a:r>
              <a:rPr lang="en-US" altLang="zh-TW" sz="3600" dirty="0" smtClean="0"/>
              <a:t>:</a:t>
            </a:r>
            <a:r>
              <a:rPr lang="zh-TW" altLang="en-US" sz="3600" dirty="0"/>
              <a:t>小額匯兌</a:t>
            </a:r>
            <a:r>
              <a:rPr lang="en-US" altLang="zh-TW" sz="3600" dirty="0" smtClean="0"/>
              <a:t>(</a:t>
            </a:r>
            <a:r>
              <a:rPr lang="en-US" altLang="zh-TW" sz="3600" dirty="0"/>
              <a:t>part 1</a:t>
            </a:r>
            <a:r>
              <a:rPr lang="en-US" altLang="zh-TW" sz="3600" dirty="0" smtClean="0"/>
              <a:t>)-&gt;</a:t>
            </a:r>
            <a:r>
              <a:rPr lang="zh-TW" altLang="en-US" sz="3600" dirty="0" smtClean="0"/>
              <a:t>整合測試通過</a:t>
            </a:r>
            <a:endParaRPr lang="zh-TW" altLang="en-US" sz="3600" dirty="0"/>
          </a:p>
        </p:txBody>
      </p:sp>
      <p:pic>
        <p:nvPicPr>
          <p:cNvPr id="14" name="圖片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01640" y="672101"/>
            <a:ext cx="6558018" cy="1821672"/>
          </a:xfrm>
          <a:prstGeom prst="rect">
            <a:avLst/>
          </a:prstGeom>
          <a:ln w="19050">
            <a:solidFill>
              <a:schemeClr val="tx1"/>
            </a:solidFill>
          </a:ln>
        </p:spPr>
      </p:pic>
      <p:pic>
        <p:nvPicPr>
          <p:cNvPr id="16" name="圖片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76651" y="4667198"/>
            <a:ext cx="6783007" cy="2139477"/>
          </a:xfrm>
          <a:prstGeom prst="rect">
            <a:avLst/>
          </a:prstGeom>
          <a:ln w="19050">
            <a:solidFill>
              <a:schemeClr val="tx1"/>
            </a:solidFill>
          </a:ln>
        </p:spPr>
      </p:pic>
      <p:pic>
        <p:nvPicPr>
          <p:cNvPr id="17" name="圖片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53613" y="2539703"/>
            <a:ext cx="6398366" cy="2081565"/>
          </a:xfrm>
          <a:prstGeom prst="rect">
            <a:avLst/>
          </a:prstGeom>
          <a:ln w="19050">
            <a:solidFill>
              <a:schemeClr val="tx1"/>
            </a:solidFill>
          </a:ln>
        </p:spPr>
      </p:pic>
    </p:spTree>
    <p:extLst>
      <p:ext uri="{BB962C8B-B14F-4D97-AF65-F5344CB8AC3E}">
        <p14:creationId xmlns:p14="http://schemas.microsoft.com/office/powerpoint/2010/main" val="1518484665"/>
      </p:ext>
    </p:extLst>
  </p:cSld>
  <p:clrMapOvr>
    <a:masterClrMapping/>
  </p:clrMapOvr>
</p:sld>
</file>

<file path=ppt/theme/theme1.xml><?xml version="1.0" encoding="utf-8"?>
<a:theme xmlns:a="http://schemas.openxmlformats.org/drawingml/2006/main" name="檢視">
  <a:themeElements>
    <a:clrScheme name="檢視">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檢視">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檢視">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444</TotalTime>
  <Words>443</Words>
  <Application>Microsoft Macintosh PowerPoint</Application>
  <PresentationFormat>寬螢幕</PresentationFormat>
  <Paragraphs>66</Paragraphs>
  <Slides>7</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7</vt:i4>
      </vt:variant>
    </vt:vector>
  </HeadingPairs>
  <TitlesOfParts>
    <vt:vector size="16" baseType="lpstr">
      <vt:lpstr>Calibri</vt:lpstr>
      <vt:lpstr>Century Schoolbook</vt:lpstr>
      <vt:lpstr>Kozuka Gothic Pro M</vt:lpstr>
      <vt:lpstr>Trebuchet MS</vt:lpstr>
      <vt:lpstr>Univers for KPMG</vt:lpstr>
      <vt:lpstr>Wingdings 2</vt:lpstr>
      <vt:lpstr>新細明體</vt:lpstr>
      <vt:lpstr>Arial</vt:lpstr>
      <vt:lpstr>檢視</vt:lpstr>
      <vt:lpstr>專案計畫</vt:lpstr>
      <vt:lpstr>Benefit</vt:lpstr>
      <vt:lpstr>透過BDD的智能合約自動測試架構</vt:lpstr>
      <vt:lpstr>簡易範例:小額匯兌 (part 1)-&gt;整合測試失敗</vt:lpstr>
      <vt:lpstr>簡易範例:小額匯兌(part 2) -&gt;單元測試失敗</vt:lpstr>
      <vt:lpstr>簡易範例:小額匯兌(part 2)-&gt;單元測試通過</vt:lpstr>
      <vt:lpstr>簡易範例:小額匯兌(part 1)-&gt;整合測試通過</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政大合作研究</dc:title>
  <dc:creator>Ruby Cheng</dc:creator>
  <cp:lastModifiedBy>Ruby Cheng</cp:lastModifiedBy>
  <cp:revision>52</cp:revision>
  <dcterms:created xsi:type="dcterms:W3CDTF">2017-04-10T16:45:09Z</dcterms:created>
  <dcterms:modified xsi:type="dcterms:W3CDTF">2017-04-11T13:47:56Z</dcterms:modified>
</cp:coreProperties>
</file>