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1" r:id="rId2"/>
    <p:sldMasterId id="2147483763" r:id="rId3"/>
  </p:sldMasterIdLst>
  <p:notesMasterIdLst>
    <p:notesMasterId r:id="rId14"/>
  </p:notesMasterIdLst>
  <p:handoutMasterIdLst>
    <p:handoutMasterId r:id="rId15"/>
  </p:handoutMasterIdLst>
  <p:sldIdLst>
    <p:sldId id="510" r:id="rId4"/>
    <p:sldId id="491" r:id="rId5"/>
    <p:sldId id="494" r:id="rId6"/>
    <p:sldId id="527" r:id="rId7"/>
    <p:sldId id="492" r:id="rId8"/>
    <p:sldId id="528" r:id="rId9"/>
    <p:sldId id="529" r:id="rId10"/>
    <p:sldId id="532" r:id="rId11"/>
    <p:sldId id="530" r:id="rId12"/>
    <p:sldId id="53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örre - multipurpose template" id="{2D78C04B-A168-479C-9541-E3B6372F0BA9}">
          <p14:sldIdLst>
            <p14:sldId id="510"/>
            <p14:sldId id="491"/>
            <p14:sldId id="494"/>
            <p14:sldId id="527"/>
            <p14:sldId id="492"/>
            <p14:sldId id="528"/>
            <p14:sldId id="529"/>
            <p14:sldId id="532"/>
            <p14:sldId id="530"/>
            <p14:sldId id="531"/>
          </p14:sldIdLst>
        </p14:section>
        <p14:section name="Showeet" id="{B016801F-B1C1-4CFC-BB13-EBCF68D5DA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6E5"/>
    <a:srgbClr val="DC4A3D"/>
    <a:srgbClr val="00ACED"/>
    <a:srgbClr val="000000"/>
    <a:srgbClr val="1D1D20"/>
    <a:srgbClr val="324D5E"/>
    <a:srgbClr val="46474B"/>
    <a:srgbClr val="D0E546"/>
    <a:srgbClr val="C8DB46"/>
    <a:srgbClr val="191D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5" autoAdjust="0"/>
    <p:restoredTop sz="94702" autoAdjust="0"/>
  </p:normalViewPr>
  <p:slideViewPr>
    <p:cSldViewPr snapToGrid="0">
      <p:cViewPr varScale="1">
        <p:scale>
          <a:sx n="151" d="100"/>
          <a:sy n="151" d="100"/>
        </p:scale>
        <p:origin x="672" y="200"/>
      </p:cViewPr>
      <p:guideLst/>
    </p:cSldViewPr>
  </p:slideViewPr>
  <p:notesTextViewPr>
    <p:cViewPr>
      <p:scale>
        <a:sx n="1" d="1"/>
        <a:sy n="1" d="1"/>
      </p:scale>
      <p:origin x="0" y="0"/>
    </p:cViewPr>
  </p:notesTextViewPr>
  <p:sorterViewPr>
    <p:cViewPr>
      <p:scale>
        <a:sx n="100" d="100"/>
        <a:sy n="100" d="100"/>
      </p:scale>
      <p:origin x="0" y="-648"/>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FD4A49-3CDE-408A-892D-AEE0E002BB22}" type="datetimeFigureOut">
              <a:rPr lang="en-US" smtClean="0"/>
              <a:t>7/12/19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4AF13-6931-4C1B-8846-6C389DA81412}" type="slidenum">
              <a:rPr lang="en-US" smtClean="0"/>
              <a:t>‹#›</a:t>
            </a:fld>
            <a:endParaRPr lang="en-US"/>
          </a:p>
        </p:txBody>
      </p:sp>
    </p:spTree>
    <p:extLst>
      <p:ext uri="{BB962C8B-B14F-4D97-AF65-F5344CB8AC3E}">
        <p14:creationId xmlns:p14="http://schemas.microsoft.com/office/powerpoint/2010/main" val="4153490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C15C-71A1-4B5E-B800-13FCAA9104CF}" type="datetimeFigureOut">
              <a:rPr lang="en-US" smtClean="0"/>
              <a:t>7/12/19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2863F-2181-40AA-9D10-26C0A01C7A52}" type="slidenum">
              <a:rPr lang="en-US" smtClean="0"/>
              <a:t>‹#›</a:t>
            </a:fld>
            <a:endParaRPr lang="en-US"/>
          </a:p>
        </p:txBody>
      </p:sp>
    </p:spTree>
    <p:extLst>
      <p:ext uri="{BB962C8B-B14F-4D97-AF65-F5344CB8AC3E}">
        <p14:creationId xmlns:p14="http://schemas.microsoft.com/office/powerpoint/2010/main" val="190757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a:t>
            </a:fld>
            <a:endParaRPr lang="en-US"/>
          </a:p>
        </p:txBody>
      </p:sp>
    </p:spTree>
    <p:extLst>
      <p:ext uri="{BB962C8B-B14F-4D97-AF65-F5344CB8AC3E}">
        <p14:creationId xmlns:p14="http://schemas.microsoft.com/office/powerpoint/2010/main" val="408243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a:t>
            </a:fld>
            <a:endParaRPr lang="en-US"/>
          </a:p>
        </p:txBody>
      </p:sp>
    </p:spTree>
    <p:extLst>
      <p:ext uri="{BB962C8B-B14F-4D97-AF65-F5344CB8AC3E}">
        <p14:creationId xmlns:p14="http://schemas.microsoft.com/office/powerpoint/2010/main" val="348281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168252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218653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135634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349985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371165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3187383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howeet.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12192000" cy="2907792"/>
          </a:xfrm>
          <a:prstGeom prst="rect">
            <a:avLst/>
          </a:prstGeom>
        </p:spPr>
      </p:pic>
      <p:sp>
        <p:nvSpPr>
          <p:cNvPr id="9" name="Rectangle 8"/>
          <p:cNvSpPr/>
          <p:nvPr userDrawn="1"/>
        </p:nvSpPr>
        <p:spPr>
          <a:xfrm>
            <a:off x="2" y="-1"/>
            <a:ext cx="12191998"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Picture Placeholder 10"/>
          <p:cNvSpPr>
            <a:spLocks noGrp="1"/>
          </p:cNvSpPr>
          <p:nvPr>
            <p:ph type="pic" sz="quarter" idx="13"/>
          </p:nvPr>
        </p:nvSpPr>
        <p:spPr>
          <a:xfrm>
            <a:off x="0" y="3091408"/>
            <a:ext cx="2295144" cy="1728216"/>
          </a:xfrm>
        </p:spPr>
        <p:txBody>
          <a:bodyPr/>
          <a:lstStyle/>
          <a:p>
            <a:endParaRPr lang="en-US"/>
          </a:p>
        </p:txBody>
      </p:sp>
      <p:sp>
        <p:nvSpPr>
          <p:cNvPr id="12" name="Picture Placeholder 10"/>
          <p:cNvSpPr>
            <a:spLocks noGrp="1"/>
          </p:cNvSpPr>
          <p:nvPr>
            <p:ph type="pic" sz="quarter" idx="14"/>
          </p:nvPr>
        </p:nvSpPr>
        <p:spPr>
          <a:xfrm>
            <a:off x="2474214" y="3091408"/>
            <a:ext cx="2295144" cy="1728216"/>
          </a:xfrm>
        </p:spPr>
        <p:txBody>
          <a:bodyPr/>
          <a:lstStyle/>
          <a:p>
            <a:endParaRPr lang="en-US"/>
          </a:p>
        </p:txBody>
      </p:sp>
      <p:sp>
        <p:nvSpPr>
          <p:cNvPr id="13" name="Picture Placeholder 10"/>
          <p:cNvSpPr>
            <a:spLocks noGrp="1"/>
          </p:cNvSpPr>
          <p:nvPr>
            <p:ph type="pic" sz="quarter" idx="15"/>
          </p:nvPr>
        </p:nvSpPr>
        <p:spPr>
          <a:xfrm>
            <a:off x="4948428" y="3091408"/>
            <a:ext cx="2295144" cy="1728216"/>
          </a:xfrm>
        </p:spPr>
        <p:txBody>
          <a:bodyPr/>
          <a:lstStyle/>
          <a:p>
            <a:endParaRPr lang="en-US"/>
          </a:p>
        </p:txBody>
      </p:sp>
      <p:sp>
        <p:nvSpPr>
          <p:cNvPr id="14" name="Picture Placeholder 10"/>
          <p:cNvSpPr>
            <a:spLocks noGrp="1"/>
          </p:cNvSpPr>
          <p:nvPr>
            <p:ph type="pic" sz="quarter" idx="16"/>
          </p:nvPr>
        </p:nvSpPr>
        <p:spPr>
          <a:xfrm>
            <a:off x="7422642" y="3091408"/>
            <a:ext cx="2295144" cy="1728216"/>
          </a:xfrm>
        </p:spPr>
        <p:txBody>
          <a:bodyPr/>
          <a:lstStyle/>
          <a:p>
            <a:endParaRPr lang="en-US"/>
          </a:p>
        </p:txBody>
      </p:sp>
      <p:sp>
        <p:nvSpPr>
          <p:cNvPr id="15" name="Picture Placeholder 10"/>
          <p:cNvSpPr>
            <a:spLocks noGrp="1"/>
          </p:cNvSpPr>
          <p:nvPr>
            <p:ph type="pic" sz="quarter" idx="17"/>
          </p:nvPr>
        </p:nvSpPr>
        <p:spPr>
          <a:xfrm>
            <a:off x="9896856" y="3091408"/>
            <a:ext cx="2295144" cy="1728216"/>
          </a:xfrm>
        </p:spPr>
        <p:txBody>
          <a:bodyPr/>
          <a:lstStyle/>
          <a:p>
            <a:endParaRPr lang="en-US"/>
          </a:p>
        </p:txBody>
      </p:sp>
      <p:sp>
        <p:nvSpPr>
          <p:cNvPr id="8" name="Rectangle 7"/>
          <p:cNvSpPr/>
          <p:nvPr userDrawn="1"/>
        </p:nvSpPr>
        <p:spPr>
          <a:xfrm>
            <a:off x="2" y="6357040"/>
            <a:ext cx="12191998"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Date Placeholder 3"/>
          <p:cNvSpPr>
            <a:spLocks noGrp="1"/>
          </p:cNvSpPr>
          <p:nvPr>
            <p:ph type="dt" sz="half" idx="10"/>
          </p:nvPr>
        </p:nvSpPr>
        <p:spPr>
          <a:xfrm>
            <a:off x="838200" y="6424268"/>
            <a:ext cx="27432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4038600" y="6424268"/>
            <a:ext cx="41148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610600" y="6424268"/>
            <a:ext cx="2743200" cy="365125"/>
          </a:xfrm>
        </p:spPr>
        <p:txBody>
          <a:bodyPr/>
          <a:lstStyle>
            <a:lvl1pPr>
              <a:defRPr>
                <a:solidFill>
                  <a:srgbClr val="8C9CA6"/>
                </a:solidFill>
              </a:defRPr>
            </a:lvl1pPr>
          </a:lstStyle>
          <a:p>
            <a:fld id="{6E18DBF4-37B7-4C4F-9728-A1C100B177EE}" type="slidenum">
              <a:rPr lang="en-US" smtClean="0"/>
              <a:pPr/>
              <a:t>‹#›</a:t>
            </a:fld>
            <a:endParaRPr lang="en-US"/>
          </a:p>
        </p:txBody>
      </p:sp>
      <p:grpSp>
        <p:nvGrpSpPr>
          <p:cNvPr id="7" name="Group 6"/>
          <p:cNvGrpSpPr/>
          <p:nvPr userDrawn="1"/>
        </p:nvGrpSpPr>
        <p:grpSpPr>
          <a:xfrm>
            <a:off x="0" y="4819624"/>
            <a:ext cx="12192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userDrawn="1"/>
        </p:nvSpPr>
        <p:spPr>
          <a:xfrm>
            <a:off x="0" y="3091409"/>
            <a:ext cx="2295144"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74214" y="3091409"/>
            <a:ext cx="2295144"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948428" y="3091409"/>
            <a:ext cx="2295144"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422642" y="3091409"/>
            <a:ext cx="2295144"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9896856" y="3091409"/>
            <a:ext cx="2295144"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85064"/>
            <a:ext cx="9144000" cy="1561058"/>
          </a:xfrm>
        </p:spPr>
        <p:txBody>
          <a:bodyPr anchor="b"/>
          <a:lstStyle>
            <a:lvl1pPr algn="r">
              <a:defRPr sz="6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1647163"/>
            <a:ext cx="9144000" cy="1174065"/>
          </a:xfrm>
        </p:spPr>
        <p:txBody>
          <a:bodyPr/>
          <a:lstStyle>
            <a:lvl1pPr marL="0" indent="0" algn="r">
              <a:buNone/>
              <a:defRPr sz="2400">
                <a:solidFill>
                  <a:srgbClr val="57697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741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5172823"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5172823"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4319080" y="1716544"/>
            <a:ext cx="796671" cy="796671"/>
          </a:xfrm>
          <a:prstGeom prst="ellipse">
            <a:avLst/>
          </a:prstGeom>
          <a:solidFill>
            <a:schemeClr val="accent3"/>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5172823"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5172823"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4319080" y="4073629"/>
            <a:ext cx="796671" cy="796671"/>
          </a:xfrm>
          <a:prstGeom prst="ellipse">
            <a:avLst/>
          </a:prstGeom>
          <a:solidFill>
            <a:schemeClr val="accent4"/>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9112505" y="1942317"/>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9112505" y="237411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8258762"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9112505" y="4299402"/>
            <a:ext cx="2596896"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9112505" y="4731202"/>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8258762"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12192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621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1716544"/>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073629"/>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1942317"/>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2374117"/>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1716544"/>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299402"/>
            <a:ext cx="4297680" cy="431800"/>
          </a:xfrm>
        </p:spPr>
        <p:txBody>
          <a:bodyPr anchor="ctr">
            <a:normAutofit/>
          </a:bodyPr>
          <a:lstStyle>
            <a:lvl1pPr marL="0" indent="0" algn="l">
              <a:buNone/>
              <a:defRPr sz="24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4731202"/>
            <a:ext cx="4297680"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073629"/>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5627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336343"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336343"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482600" y="2536672"/>
            <a:ext cx="796671" cy="796671"/>
          </a:xfrm>
          <a:prstGeom prst="ellipse">
            <a:avLst/>
          </a:prstGeom>
          <a:solidFill>
            <a:schemeClr val="tx2"/>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336343"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336343"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482600" y="4443451"/>
            <a:ext cx="796671" cy="796671"/>
          </a:xfrm>
          <a:prstGeom prst="ellipse">
            <a:avLst/>
          </a:prstGeom>
          <a:solidFill>
            <a:schemeClr val="accent1"/>
          </a:solidFill>
        </p:spPr>
        <p:txBody>
          <a:bodyPr vert="horz" lIns="91440" tIns="45720" rIns="91440" bIns="45720" rtlCol="0" anchor="ctr">
            <a:normAutofit/>
          </a:bodyPr>
          <a:lstStyle>
            <a:lvl1pPr marL="0" indent="0" algn="ctr">
              <a:buNone/>
              <a:defRPr lang="en-US" sz="300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7411721" y="2762445"/>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7411721" y="3194246"/>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557978" y="2536672"/>
            <a:ext cx="796671" cy="796671"/>
          </a:xfrm>
          <a:prstGeom prst="ellipse">
            <a:avLst/>
          </a:prstGeom>
          <a:solidFill>
            <a:schemeClr val="accent5"/>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7411721" y="4669224"/>
            <a:ext cx="4297680" cy="431800"/>
          </a:xfrm>
        </p:spPr>
        <p:txBody>
          <a:bodyPr anchor="ctr">
            <a:normAutofit/>
          </a:bodyPr>
          <a:lstStyle>
            <a:lvl1pPr marL="0" indent="0" algn="l">
              <a:buNone/>
              <a:defRPr sz="20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7411721" y="5101025"/>
            <a:ext cx="4297680" cy="1110984"/>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557978" y="4443451"/>
            <a:ext cx="796671" cy="796671"/>
          </a:xfrm>
          <a:prstGeom prst="ellipse">
            <a:avLst/>
          </a:prstGeom>
          <a:solidFill>
            <a:schemeClr val="accent6"/>
          </a:solidFill>
        </p:spPr>
        <p:txBody>
          <a:bodyPr vert="horz" lIns="91440" tIns="45720" rIns="91440" bIns="45720" rtlCol="0" anchor="ctr">
            <a:normAutofit/>
          </a:bodyPr>
          <a:lstStyle>
            <a:lvl1pPr marL="0" indent="0" algn="ctr">
              <a:buNone/>
              <a:defRPr lang="en-US" sz="300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909471" y="1425678"/>
            <a:ext cx="10373058" cy="773698"/>
          </a:xfrm>
          <a:solidFill>
            <a:schemeClr val="tx1">
              <a:lumMod val="10000"/>
              <a:lumOff val="90000"/>
            </a:schemeClr>
          </a:solidFill>
        </p:spPr>
        <p:txBody>
          <a:bodyPr anchor="ctr">
            <a:normAutofit/>
          </a:bodyPr>
          <a:lstStyle>
            <a:lvl1pPr marL="0" indent="0" algn="ctr">
              <a:buNone/>
              <a:defRPr sz="2000">
                <a:solidFill>
                  <a:schemeClr val="tx2"/>
                </a:solidFill>
              </a:defRPr>
            </a:lvl1pPr>
          </a:lstStyle>
          <a:p>
            <a:pPr lvl="0"/>
            <a:r>
              <a:rPr lang="en-US"/>
              <a:t>Short introduction text here</a:t>
            </a:r>
          </a:p>
        </p:txBody>
      </p:sp>
      <p:grpSp>
        <p:nvGrpSpPr>
          <p:cNvPr id="29" name="Group 28"/>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9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019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3019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2577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577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6278479" y="4391239"/>
            <a:ext cx="2596896" cy="431800"/>
          </a:xfrm>
        </p:spPr>
        <p:txBody>
          <a:bodyPr anchor="ctr">
            <a:normAutofit/>
          </a:bodyPr>
          <a:lstStyle>
            <a:lvl1pPr marL="0" indent="0" algn="ctr">
              <a:buNone/>
              <a:defRPr sz="220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354775" y="4788857"/>
            <a:ext cx="2596896" cy="431800"/>
          </a:xfrm>
        </p:spPr>
        <p:txBody>
          <a:bodyPr anchor="ctr">
            <a:normAutofit/>
          </a:bodyPr>
          <a:lstStyle>
            <a:lvl1pPr marL="0" indent="0" algn="ctr">
              <a:buNone/>
              <a:defRPr sz="180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6278479" y="4788857"/>
            <a:ext cx="2596896" cy="431800"/>
          </a:xfrm>
        </p:spPr>
        <p:txBody>
          <a:bodyPr anchor="ctr">
            <a:normAutofit/>
          </a:bodyPr>
          <a:lstStyle>
            <a:lvl1pPr marL="0" indent="0" algn="ctr">
              <a:buNone/>
              <a:defRPr sz="180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331487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2301979"/>
            <a:ext cx="2596896" cy="1643527"/>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119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Picture Placeholder 10"/>
          <p:cNvSpPr>
            <a:spLocks noGrp="1" noChangeAspect="1"/>
          </p:cNvSpPr>
          <p:nvPr>
            <p:ph type="pic" sz="quarter" idx="14"/>
          </p:nvPr>
        </p:nvSpPr>
        <p:spPr>
          <a:xfrm>
            <a:off x="485759" y="1901337"/>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482600" y="3959455"/>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2570908" y="2197854"/>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2570908" y="2789478"/>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7027356" y="1901335"/>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7024197" y="3959453"/>
            <a:ext cx="4684076" cy="978729"/>
          </a:xfrm>
          <a:solidFill>
            <a:srgbClr val="F9F9F9"/>
          </a:solidFill>
        </p:spPr>
        <p:txBody>
          <a:bodyPr anchor="t">
            <a:sp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9112505" y="2197852"/>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9112505" y="2789476"/>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Client Name Here</a:t>
            </a:r>
          </a:p>
        </p:txBody>
      </p:sp>
      <p:grpSp>
        <p:nvGrpSpPr>
          <p:cNvPr id="39" name="Group 38"/>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2664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699007"/>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699007"/>
            <a:ext cx="35528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9956801" y="1699007"/>
            <a:ext cx="1752600" cy="1957636"/>
          </a:xfrm>
          <a:solidFill>
            <a:schemeClr val="accent1"/>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2238359" y="3981044"/>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981219"/>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8153400" y="3980869"/>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6400800" y="3981044"/>
            <a:ext cx="1752600" cy="1957636"/>
          </a:xfrm>
          <a:solidFill>
            <a:schemeClr val="accent5"/>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5792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698832"/>
            <a:ext cx="355284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8153399" y="1699007"/>
            <a:ext cx="355284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4319579" y="1698831"/>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4319579" y="4027214"/>
            <a:ext cx="355284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6028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2" name="Picture Placeholder 10"/>
          <p:cNvSpPr>
            <a:spLocks noGrp="1" noChangeAspect="1"/>
          </p:cNvSpPr>
          <p:nvPr>
            <p:ph type="pic" sz="quarter" idx="14"/>
          </p:nvPr>
        </p:nvSpPr>
        <p:spPr>
          <a:xfrm>
            <a:off x="485759" y="1860857"/>
            <a:ext cx="355284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4038600" y="1861032"/>
            <a:ext cx="1752600" cy="1957636"/>
          </a:xfrm>
          <a:solidFill>
            <a:schemeClr val="accent4"/>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6403960" y="1861032"/>
            <a:ext cx="530544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2238359" y="3818668"/>
            <a:ext cx="355284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485759" y="3818843"/>
            <a:ext cx="1752600" cy="1957636"/>
          </a:xfrm>
          <a:solidFill>
            <a:schemeClr val="accent3"/>
          </a:solidFill>
        </p:spPr>
        <p:txBody>
          <a:bodyPr wrap="square" anchor="t">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40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9134856" y="0"/>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3044952" y="0"/>
            <a:ext cx="3044952"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6089904" y="2202144"/>
            <a:ext cx="3044952"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882599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3044952"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089904" y="0"/>
            <a:ext cx="3044952"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9134856" y="2202144"/>
            <a:ext cx="3057144"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3044952" y="2202144"/>
            <a:ext cx="3044952"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3044952" y="0"/>
            <a:ext cx="3044952" cy="2203704"/>
          </a:xfrm>
          <a:solidFill>
            <a:schemeClr val="accent4"/>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3044952" cy="2203704"/>
          </a:xfrm>
          <a:solidFill>
            <a:schemeClr val="tx2"/>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6089904" y="2202144"/>
            <a:ext cx="3044952" cy="2203704"/>
          </a:xfrm>
          <a:solidFill>
            <a:schemeClr val="accent3"/>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9137904" y="0"/>
            <a:ext cx="3054096" cy="2203704"/>
          </a:xfrm>
          <a:solidFill>
            <a:schemeClr val="accent1"/>
          </a:solidFill>
        </p:spPr>
        <p:txBody>
          <a:bodyPr wrap="square" anchor="ctr">
            <a:normAutofit/>
          </a:bodyPr>
          <a:lstStyle>
            <a:lvl1pPr marL="0" indent="0" algn="just">
              <a:buNone/>
              <a:defRPr sz="16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2" y="5676694"/>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Title 1"/>
          <p:cNvSpPr>
            <a:spLocks noGrp="1"/>
          </p:cNvSpPr>
          <p:nvPr>
            <p:ph type="title"/>
          </p:nvPr>
        </p:nvSpPr>
        <p:spPr>
          <a:xfrm>
            <a:off x="838200" y="5930797"/>
            <a:ext cx="105156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909471" y="4652862"/>
            <a:ext cx="10373058" cy="773698"/>
          </a:xfrm>
          <a:noFill/>
        </p:spPr>
        <p:txBody>
          <a:bodyPr anchor="ctr">
            <a:normAutofit/>
          </a:bodyPr>
          <a:lstStyle>
            <a:lvl1pPr marL="0" indent="0" algn="ctr">
              <a:buNone/>
              <a:defRPr sz="20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208773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340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26976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321406"/>
            <a:ext cx="2600055"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3316627" y="2321406"/>
            <a:ext cx="2600055"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6278479" y="2321405"/>
            <a:ext cx="2600055"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9240330" y="2321404"/>
            <a:ext cx="2600055" cy="1957811"/>
          </a:xfrm>
          <a:solidFill>
            <a:srgbClr val="7BB21B">
              <a:alpha val="30000"/>
            </a:srgbClr>
          </a:solidFill>
        </p:spPr>
        <p:txBody>
          <a:bodyPr/>
          <a:lstStyle/>
          <a:p>
            <a:endParaRPr lang="en-US"/>
          </a:p>
        </p:txBody>
      </p:sp>
      <p:sp>
        <p:nvSpPr>
          <p:cNvPr id="17" name="Rectangle 16"/>
          <p:cNvSpPr/>
          <p:nvPr userDrawn="1"/>
        </p:nvSpPr>
        <p:spPr>
          <a:xfrm>
            <a:off x="354775" y="4277207"/>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4277207"/>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277206"/>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4277205"/>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441066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488448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4195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2068" y="3394458"/>
            <a:ext cx="2600055"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40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5912775"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3320065"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511803" y="3322489"/>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userDrawn="1"/>
        </p:nvSpPr>
        <p:spPr>
          <a:xfrm>
            <a:off x="721037" y="2257292"/>
            <a:ext cx="2780902"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813040" y="2321406"/>
            <a:ext cx="2600055"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813040"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813040"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3410489" y="3391318"/>
            <a:ext cx="2600055"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3412068" y="285375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3412068" y="547152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6007937" y="2321406"/>
            <a:ext cx="2600055"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6007937" y="1780707"/>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6007937" y="4398473"/>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8603806" y="3391318"/>
            <a:ext cx="2600055"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8603806" y="285061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8603806" y="5468385"/>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917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894311"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0"/>
          <p:cNvSpPr>
            <a:spLocks noGrp="1" noChangeAspect="1"/>
          </p:cNvSpPr>
          <p:nvPr>
            <p:ph type="pic" sz="quarter" idx="14"/>
          </p:nvPr>
        </p:nvSpPr>
        <p:spPr>
          <a:xfrm>
            <a:off x="971180" y="1902617"/>
            <a:ext cx="184484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595152"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1" name="Oval 50"/>
          <p:cNvSpPr>
            <a:spLocks noChangeAspect="1"/>
          </p:cNvSpPr>
          <p:nvPr userDrawn="1"/>
        </p:nvSpPr>
        <p:spPr>
          <a:xfrm>
            <a:off x="8889332"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cture Placeholder 10"/>
          <p:cNvSpPr>
            <a:spLocks noGrp="1" noChangeAspect="1"/>
          </p:cNvSpPr>
          <p:nvPr>
            <p:ph type="pic" sz="quarter" idx="19"/>
          </p:nvPr>
        </p:nvSpPr>
        <p:spPr>
          <a:xfrm>
            <a:off x="8966201" y="1902617"/>
            <a:ext cx="184484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8590173"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57" name="Oval 56"/>
          <p:cNvSpPr>
            <a:spLocks noChangeAspect="1"/>
          </p:cNvSpPr>
          <p:nvPr userDrawn="1"/>
        </p:nvSpPr>
        <p:spPr>
          <a:xfrm>
            <a:off x="6224325"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icture Placeholder 10"/>
          <p:cNvSpPr>
            <a:spLocks noGrp="1" noChangeAspect="1"/>
          </p:cNvSpPr>
          <p:nvPr>
            <p:ph type="pic" sz="quarter" idx="21"/>
          </p:nvPr>
        </p:nvSpPr>
        <p:spPr>
          <a:xfrm>
            <a:off x="6301194" y="1902617"/>
            <a:ext cx="184484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5925166"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Oval 59"/>
          <p:cNvSpPr>
            <a:spLocks noChangeAspect="1"/>
          </p:cNvSpPr>
          <p:nvPr userDrawn="1"/>
        </p:nvSpPr>
        <p:spPr>
          <a:xfrm>
            <a:off x="3559318" y="1825748"/>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0"/>
          <p:cNvSpPr>
            <a:spLocks noGrp="1" noChangeAspect="1"/>
          </p:cNvSpPr>
          <p:nvPr>
            <p:ph type="pic" sz="quarter" idx="23"/>
          </p:nvPr>
        </p:nvSpPr>
        <p:spPr>
          <a:xfrm>
            <a:off x="3636187" y="1902617"/>
            <a:ext cx="184484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3260159" y="144500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67" name="Oval 66"/>
          <p:cNvSpPr>
            <a:spLocks noChangeAspect="1"/>
          </p:cNvSpPr>
          <p:nvPr userDrawn="1"/>
        </p:nvSpPr>
        <p:spPr>
          <a:xfrm>
            <a:off x="894311"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10"/>
          <p:cNvSpPr>
            <a:spLocks noGrp="1" noChangeAspect="1"/>
          </p:cNvSpPr>
          <p:nvPr>
            <p:ph type="pic" sz="quarter" idx="25"/>
          </p:nvPr>
        </p:nvSpPr>
        <p:spPr>
          <a:xfrm>
            <a:off x="971180" y="4345803"/>
            <a:ext cx="184484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595152"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0" name="Oval 69"/>
          <p:cNvSpPr>
            <a:spLocks noChangeAspect="1"/>
          </p:cNvSpPr>
          <p:nvPr userDrawn="1"/>
        </p:nvSpPr>
        <p:spPr>
          <a:xfrm>
            <a:off x="8889332"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icture Placeholder 10"/>
          <p:cNvSpPr>
            <a:spLocks noGrp="1" noChangeAspect="1"/>
          </p:cNvSpPr>
          <p:nvPr>
            <p:ph type="pic" sz="quarter" idx="27"/>
          </p:nvPr>
        </p:nvSpPr>
        <p:spPr>
          <a:xfrm>
            <a:off x="8966201" y="4345803"/>
            <a:ext cx="184484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8590173"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3" name="Oval 72"/>
          <p:cNvSpPr>
            <a:spLocks noChangeAspect="1"/>
          </p:cNvSpPr>
          <p:nvPr userDrawn="1"/>
        </p:nvSpPr>
        <p:spPr>
          <a:xfrm>
            <a:off x="6224325"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Picture Placeholder 10"/>
          <p:cNvSpPr>
            <a:spLocks noGrp="1" noChangeAspect="1"/>
          </p:cNvSpPr>
          <p:nvPr>
            <p:ph type="pic" sz="quarter" idx="29"/>
          </p:nvPr>
        </p:nvSpPr>
        <p:spPr>
          <a:xfrm>
            <a:off x="6301194" y="4345803"/>
            <a:ext cx="184484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5925166"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76" name="Oval 75"/>
          <p:cNvSpPr>
            <a:spLocks noChangeAspect="1"/>
          </p:cNvSpPr>
          <p:nvPr userDrawn="1"/>
        </p:nvSpPr>
        <p:spPr>
          <a:xfrm>
            <a:off x="3559318" y="4268934"/>
            <a:ext cx="1998578"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icture Placeholder 10"/>
          <p:cNvSpPr>
            <a:spLocks noGrp="1" noChangeAspect="1"/>
          </p:cNvSpPr>
          <p:nvPr>
            <p:ph type="pic" sz="quarter" idx="31"/>
          </p:nvPr>
        </p:nvSpPr>
        <p:spPr>
          <a:xfrm>
            <a:off x="3636187" y="4345803"/>
            <a:ext cx="184484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3260159" y="3888195"/>
            <a:ext cx="2596896" cy="431800"/>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37" name="Group 36"/>
          <p:cNvGrpSpPr/>
          <p:nvPr userDrawn="1"/>
        </p:nvGrpSpPr>
        <p:grpSpPr>
          <a:xfrm>
            <a:off x="0" y="6766560"/>
            <a:ext cx="12192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685574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3316627" y="1425680"/>
            <a:ext cx="2600055"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1425679"/>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9240330" y="1425678"/>
            <a:ext cx="2600055"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3381481"/>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3316627" y="3381481"/>
            <a:ext cx="259689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3381480"/>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9240330" y="3381479"/>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3316627"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9240330" y="3514939"/>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3316627"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6278479"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9240330" y="3912557"/>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35477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331487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6274965"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9235060" y="4397494"/>
            <a:ext cx="2596896" cy="1640717"/>
          </a:xfrm>
          <a:solidFill>
            <a:srgbClr val="F9F9F9"/>
          </a:solidFill>
        </p:spPr>
        <p:txBody>
          <a:bodyPr anchor="t">
            <a:noAutofit/>
          </a:bodyPr>
          <a:lstStyle>
            <a:lvl1pPr marL="0" indent="0" algn="just">
              <a:buNone/>
              <a:defRPr sz="16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5339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425680"/>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351616" y="3483798"/>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70264" y="4416650"/>
            <a:ext cx="941283" cy="492443"/>
          </a:xfrm>
          <a:prstGeom prst="rect">
            <a:avLst/>
          </a:prstGeom>
          <a:noFill/>
        </p:spPr>
        <p:txBody>
          <a:bodyPr wrap="none" rtlCol="0">
            <a:spAutoFit/>
          </a:bodyPr>
          <a:lstStyle/>
          <a:p>
            <a:r>
              <a:rPr lang="en-US" sz="2600"/>
              <a:t>Skills:</a:t>
            </a:r>
          </a:p>
        </p:txBody>
      </p:sp>
      <p:sp>
        <p:nvSpPr>
          <p:cNvPr id="85" name="Text Placeholder 29"/>
          <p:cNvSpPr>
            <a:spLocks noGrp="1"/>
          </p:cNvSpPr>
          <p:nvPr>
            <p:ph type="body" sz="quarter" idx="18" hasCustomPrompt="1"/>
          </p:nvPr>
        </p:nvSpPr>
        <p:spPr>
          <a:xfrm>
            <a:off x="2439924" y="1722197"/>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2439924" y="2313821"/>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948511" y="2868500"/>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6893513" y="1425678"/>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6890354" y="3483796"/>
            <a:ext cx="4684076" cy="816743"/>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6909002" y="4416648"/>
            <a:ext cx="941283" cy="492443"/>
          </a:xfrm>
          <a:prstGeom prst="rect">
            <a:avLst/>
          </a:prstGeom>
          <a:noFill/>
        </p:spPr>
        <p:txBody>
          <a:bodyPr wrap="none" rtlCol="0">
            <a:spAutoFit/>
          </a:bodyPr>
          <a:lstStyle/>
          <a:p>
            <a:r>
              <a:rPr lang="en-US" sz="2600"/>
              <a:t>Skills:</a:t>
            </a:r>
          </a:p>
        </p:txBody>
      </p:sp>
      <p:sp>
        <p:nvSpPr>
          <p:cNvPr id="104" name="Text Placeholder 29"/>
          <p:cNvSpPr>
            <a:spLocks noGrp="1"/>
          </p:cNvSpPr>
          <p:nvPr>
            <p:ph type="body" sz="quarter" idx="30" hasCustomPrompt="1"/>
          </p:nvPr>
        </p:nvSpPr>
        <p:spPr>
          <a:xfrm>
            <a:off x="8978662" y="1722195"/>
            <a:ext cx="2596896" cy="431800"/>
          </a:xfrm>
          <a:solidFill>
            <a:schemeClr val="accent4"/>
          </a:solidFill>
        </p:spPr>
        <p:txBody>
          <a:bodyPr anchor="ctr">
            <a:normAutofit/>
          </a:bodyPr>
          <a:lstStyle>
            <a:lvl1pPr marL="0" indent="0" algn="r">
              <a:buNone/>
              <a:defRPr sz="220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8978662" y="2313819"/>
            <a:ext cx="2596896" cy="431800"/>
          </a:xfrm>
          <a:solidFill>
            <a:schemeClr val="accent1"/>
          </a:solidFill>
        </p:spPr>
        <p:txBody>
          <a:bodyPr anchor="ctr">
            <a:normAutofit/>
          </a:bodyPr>
          <a:lstStyle>
            <a:lvl1pPr marL="0" indent="0" algn="r">
              <a:buNone/>
              <a:defRPr sz="180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9487249" y="2868498"/>
            <a:ext cx="2087181" cy="431800"/>
          </a:xfrm>
          <a:noFill/>
        </p:spPr>
        <p:txBody>
          <a:bodyPr anchor="ctr">
            <a:normAutofit/>
          </a:bodyPr>
          <a:lstStyle>
            <a:lvl1pPr marL="0" indent="0" algn="r">
              <a:buNone/>
              <a:defRPr sz="1400" u="sng">
                <a:solidFill>
                  <a:srgbClr val="8C9CA6"/>
                </a:solidFill>
              </a:defRPr>
            </a:lvl1pPr>
          </a:lstStyle>
          <a:p>
            <a:pPr lvl="0"/>
            <a:r>
              <a:rPr lang="en-US"/>
              <a:t>Email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484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1595448"/>
            <a:ext cx="4458968"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61600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929496"/>
            <a:ext cx="44622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p:cNvSpPr/>
          <p:nvPr userDrawn="1"/>
        </p:nvSpPr>
        <p:spPr>
          <a:xfrm>
            <a:off x="61600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5198839"/>
            <a:ext cx="4462272" cy="431800"/>
          </a:xfrm>
        </p:spPr>
        <p:txBody>
          <a:bodyPr anchor="ctr">
            <a:normAutofit/>
          </a:bodyPr>
          <a:lstStyle>
            <a:lvl1pPr marL="0" indent="0" algn="ctr">
              <a:buNone/>
              <a:defRPr sz="32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61600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5596457"/>
            <a:ext cx="4462272" cy="431800"/>
          </a:xfrm>
        </p:spPr>
        <p:txBody>
          <a:bodyPr anchor="ctr">
            <a:noAutofit/>
          </a:bodyPr>
          <a:lstStyle>
            <a:lvl1pPr marL="0" indent="0" algn="ctr">
              <a:buNone/>
              <a:defRPr sz="28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61600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61555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61555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7" name="Text Placeholder 29"/>
          <p:cNvSpPr>
            <a:spLocks noGrp="1"/>
          </p:cNvSpPr>
          <p:nvPr>
            <p:ph type="body" sz="quarter" idx="25" hasCustomPrompt="1"/>
          </p:nvPr>
        </p:nvSpPr>
        <p:spPr>
          <a:xfrm>
            <a:off x="61555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61555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9360408" y="1589181"/>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9360407" y="3072692"/>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Text Placeholder 29"/>
          <p:cNvSpPr>
            <a:spLocks noGrp="1"/>
          </p:cNvSpPr>
          <p:nvPr>
            <p:ph type="body" sz="quarter" idx="28" hasCustomPrompt="1"/>
          </p:nvPr>
        </p:nvSpPr>
        <p:spPr>
          <a:xfrm>
            <a:off x="9360407" y="3168050"/>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9360407" y="3476507"/>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9355940" y="4027646"/>
            <a:ext cx="1993392"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9355939" y="5511157"/>
            <a:ext cx="199339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31" hasCustomPrompt="1"/>
          </p:nvPr>
        </p:nvSpPr>
        <p:spPr>
          <a:xfrm>
            <a:off x="9355939" y="5606515"/>
            <a:ext cx="1993392" cy="438750"/>
          </a:xfrm>
        </p:spPr>
        <p:txBody>
          <a:bodyPr anchor="ctr">
            <a:normAutofit/>
          </a:bodyPr>
          <a:lstStyle>
            <a:lvl1pPr marL="0" indent="0" algn="ctr">
              <a:buNone/>
              <a:defRPr sz="20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9355939" y="5914972"/>
            <a:ext cx="1993392" cy="431800"/>
          </a:xfrm>
        </p:spPr>
        <p:txBody>
          <a:bodyPr anchor="ctr">
            <a:normAutofit/>
          </a:bodyPr>
          <a:lstStyle>
            <a:lvl1pPr marL="0" indent="0" algn="ctr">
              <a:buNone/>
              <a:defRPr sz="1600">
                <a:solidFill>
                  <a:srgbClr val="8C9CA6"/>
                </a:solidFill>
              </a:defRPr>
            </a:lvl1pPr>
          </a:lstStyle>
          <a:p>
            <a:pPr lvl="0"/>
            <a:r>
              <a:rPr lang="en-US"/>
              <a:t>Job Title Here</a:t>
            </a:r>
          </a:p>
        </p:txBody>
      </p:sp>
      <p:grpSp>
        <p:nvGrpSpPr>
          <p:cNvPr id="33" name="Group 32"/>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0114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54775" y="2236041"/>
            <a:ext cx="2600055"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6278479" y="2236040"/>
            <a:ext cx="2600055"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54775" y="4191842"/>
            <a:ext cx="259689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Rectangle 22"/>
          <p:cNvSpPr/>
          <p:nvPr userDrawn="1"/>
        </p:nvSpPr>
        <p:spPr>
          <a:xfrm>
            <a:off x="6278479" y="4191841"/>
            <a:ext cx="259689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54775"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6278479" y="4325300"/>
            <a:ext cx="2596896" cy="431800"/>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54775" y="4799118"/>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8C9CA6"/>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6278479" y="4799118"/>
            <a:ext cx="2596896" cy="431800"/>
          </a:xfrm>
        </p:spPr>
        <p:txBody>
          <a:bodyPr anchor="ctr">
            <a:normAutofit/>
          </a:bodyPr>
          <a:lstStyle>
            <a:lvl1pPr marL="0" indent="0" algn="ctr">
              <a:buNone/>
              <a:defRPr sz="180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3314870" y="2368596"/>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3000251" y="1746844"/>
            <a:ext cx="825867" cy="1862048"/>
          </a:xfrm>
          <a:prstGeom prst="rect">
            <a:avLst/>
          </a:prstGeom>
          <a:noFill/>
        </p:spPr>
        <p:txBody>
          <a:bodyPr wrap="none" rtlCol="0">
            <a:spAutoFit/>
          </a:bodyPr>
          <a:lstStyle/>
          <a:p>
            <a:r>
              <a:rPr lang="en-US" sz="11500" b="1">
                <a:solidFill>
                  <a:srgbClr val="8C9CA6"/>
                </a:solidFill>
              </a:rPr>
              <a:t>“</a:t>
            </a:r>
          </a:p>
        </p:txBody>
      </p:sp>
      <p:sp>
        <p:nvSpPr>
          <p:cNvPr id="41" name="TextBox 40"/>
          <p:cNvSpPr txBox="1"/>
          <p:nvPr userDrawn="1"/>
        </p:nvSpPr>
        <p:spPr>
          <a:xfrm>
            <a:off x="8926209" y="1746844"/>
            <a:ext cx="825867" cy="1862048"/>
          </a:xfrm>
          <a:prstGeom prst="rect">
            <a:avLst/>
          </a:prstGeom>
          <a:noFill/>
        </p:spPr>
        <p:txBody>
          <a:bodyPr wrap="none" rtlCol="0">
            <a:spAutoFit/>
          </a:bodyPr>
          <a:lstStyle/>
          <a:p>
            <a:r>
              <a:rPr lang="en-US" sz="11500" b="1">
                <a:solidFill>
                  <a:srgbClr val="8C9CA6"/>
                </a:solidFill>
              </a:rPr>
              <a:t>“</a:t>
            </a:r>
          </a:p>
        </p:txBody>
      </p:sp>
      <p:sp>
        <p:nvSpPr>
          <p:cNvPr id="42" name="TextBox 41"/>
          <p:cNvSpPr txBox="1"/>
          <p:nvPr userDrawn="1"/>
        </p:nvSpPr>
        <p:spPr>
          <a:xfrm>
            <a:off x="11353800" y="4650409"/>
            <a:ext cx="825867" cy="1862048"/>
          </a:xfrm>
          <a:prstGeom prst="rect">
            <a:avLst/>
          </a:prstGeom>
          <a:noFill/>
        </p:spPr>
        <p:txBody>
          <a:bodyPr wrap="none" rtlCol="0">
            <a:spAutoFit/>
          </a:bodyPr>
          <a:lstStyle/>
          <a:p>
            <a:r>
              <a:rPr lang="en-US" sz="11500" b="1">
                <a:solidFill>
                  <a:srgbClr val="8C9CA6"/>
                </a:solidFill>
              </a:rPr>
              <a:t>”</a:t>
            </a:r>
          </a:p>
        </p:txBody>
      </p:sp>
      <p:sp>
        <p:nvSpPr>
          <p:cNvPr id="43" name="TextBox 42"/>
          <p:cNvSpPr txBox="1"/>
          <p:nvPr userDrawn="1"/>
        </p:nvSpPr>
        <p:spPr>
          <a:xfrm>
            <a:off x="5447574" y="4650409"/>
            <a:ext cx="825867" cy="1862048"/>
          </a:xfrm>
          <a:prstGeom prst="rect">
            <a:avLst/>
          </a:prstGeom>
          <a:noFill/>
        </p:spPr>
        <p:txBody>
          <a:bodyPr wrap="none" rtlCol="0">
            <a:spAutoFit/>
          </a:bodyPr>
          <a:lstStyle/>
          <a:p>
            <a:r>
              <a:rPr lang="en-US" sz="11500" b="1">
                <a:solidFill>
                  <a:srgbClr val="8C9CA6"/>
                </a:solidFill>
              </a:rPr>
              <a:t>”</a:t>
            </a:r>
          </a:p>
        </p:txBody>
      </p:sp>
      <p:sp>
        <p:nvSpPr>
          <p:cNvPr id="22" name="Text Placeholder 21"/>
          <p:cNvSpPr>
            <a:spLocks noGrp="1"/>
          </p:cNvSpPr>
          <p:nvPr>
            <p:ph type="body" sz="quarter" idx="31" hasCustomPrompt="1"/>
          </p:nvPr>
        </p:nvSpPr>
        <p:spPr>
          <a:xfrm>
            <a:off x="9235060" y="2368846"/>
            <a:ext cx="2596896" cy="2862072"/>
          </a:xfrm>
        </p:spPr>
        <p:txBody>
          <a:bodyPr vert="horz" lIns="91440" tIns="45720" rIns="91440" bIns="45720" rtlCol="0">
            <a:spAutoFit/>
          </a:bodyPr>
          <a:lstStyle>
            <a:lvl1pPr marL="0" indent="457200" algn="just">
              <a:buNone/>
              <a:defRPr lang="en-US" sz="20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484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310896" y="1425680"/>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310896" y="3012586"/>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Text Placeholder 29"/>
          <p:cNvSpPr>
            <a:spLocks noGrp="1"/>
          </p:cNvSpPr>
          <p:nvPr>
            <p:ph type="body" sz="quarter" idx="18" hasCustomPrompt="1"/>
          </p:nvPr>
        </p:nvSpPr>
        <p:spPr>
          <a:xfrm>
            <a:off x="3108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3108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460496" y="3274113"/>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460496" y="4861019"/>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Text Placeholder 29"/>
          <p:cNvSpPr>
            <a:spLocks noGrp="1"/>
          </p:cNvSpPr>
          <p:nvPr>
            <p:ph type="body" sz="quarter" idx="24" hasCustomPrompt="1"/>
          </p:nvPr>
        </p:nvSpPr>
        <p:spPr>
          <a:xfrm>
            <a:off x="3460496" y="5122771"/>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3460496" y="5453566"/>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6610096" y="1425680"/>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610096" y="3012586"/>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Text Placeholder 29"/>
          <p:cNvSpPr>
            <a:spLocks noGrp="1"/>
          </p:cNvSpPr>
          <p:nvPr>
            <p:ph type="body" sz="quarter" idx="27" hasCustomPrompt="1"/>
          </p:nvPr>
        </p:nvSpPr>
        <p:spPr>
          <a:xfrm>
            <a:off x="6610096" y="3274338"/>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6610096" y="3605133"/>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759696" y="3274338"/>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759696" y="4861244"/>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Text Placeholder 29"/>
          <p:cNvSpPr>
            <a:spLocks noGrp="1"/>
          </p:cNvSpPr>
          <p:nvPr>
            <p:ph type="body" sz="quarter" idx="30" hasCustomPrompt="1"/>
          </p:nvPr>
        </p:nvSpPr>
        <p:spPr>
          <a:xfrm>
            <a:off x="9759696" y="5122996"/>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9759696" y="5453791"/>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grpSp>
        <p:nvGrpSpPr>
          <p:cNvPr id="29" name="Group 28"/>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819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15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579706" y="1589809"/>
            <a:ext cx="2120775"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579706" y="3176715"/>
            <a:ext cx="2121408"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Text Placeholder 29"/>
          <p:cNvSpPr>
            <a:spLocks noGrp="1"/>
          </p:cNvSpPr>
          <p:nvPr>
            <p:ph type="body" sz="quarter" idx="22" hasCustomPrompt="1"/>
          </p:nvPr>
        </p:nvSpPr>
        <p:spPr>
          <a:xfrm>
            <a:off x="579706"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3553978" y="3950472"/>
            <a:ext cx="2120775"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3553345" y="5537378"/>
            <a:ext cx="2121408"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Text Placeholder 29"/>
          <p:cNvSpPr>
            <a:spLocks noGrp="1"/>
          </p:cNvSpPr>
          <p:nvPr>
            <p:ph type="body" sz="quarter" idx="25" hasCustomPrompt="1"/>
          </p:nvPr>
        </p:nvSpPr>
        <p:spPr>
          <a:xfrm>
            <a:off x="3553345" y="5735868"/>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9393235" y="3950697"/>
            <a:ext cx="2120775"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9393235" y="5537603"/>
            <a:ext cx="2121408"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Text Placeholder 29"/>
          <p:cNvSpPr>
            <a:spLocks noGrp="1"/>
          </p:cNvSpPr>
          <p:nvPr>
            <p:ph type="body" sz="quarter" idx="31" hasCustomPrompt="1"/>
          </p:nvPr>
        </p:nvSpPr>
        <p:spPr>
          <a:xfrm>
            <a:off x="9393235" y="5736093"/>
            <a:ext cx="2121408" cy="311784"/>
          </a:xfrm>
        </p:spPr>
        <p:txBody>
          <a:bodyPr anchor="t">
            <a:noAutofit/>
          </a:bodyPr>
          <a:lstStyle>
            <a:lvl1pPr marL="0" indent="0" algn="ctr">
              <a:buNone/>
              <a:defRPr sz="1800">
                <a:solidFill>
                  <a:srgbClr val="8C9CA6"/>
                </a:solidFill>
              </a:defRPr>
            </a:lvl1pPr>
          </a:lstStyle>
          <a:p>
            <a:pPr lvl="0"/>
            <a:r>
              <a:rPr lang="en-US"/>
              <a:t>Job Title Here</a:t>
            </a:r>
          </a:p>
        </p:txBody>
      </p:sp>
      <p:sp>
        <p:nvSpPr>
          <p:cNvPr id="3" name="Pentagon 2"/>
          <p:cNvSpPr/>
          <p:nvPr userDrawn="1"/>
        </p:nvSpPr>
        <p:spPr>
          <a:xfrm>
            <a:off x="310895" y="3345750"/>
            <a:ext cx="2889504"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hevron 30"/>
          <p:cNvSpPr/>
          <p:nvPr userDrawn="1"/>
        </p:nvSpPr>
        <p:spPr>
          <a:xfrm>
            <a:off x="3204252" y="3345750"/>
            <a:ext cx="2889504"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hevron 31"/>
          <p:cNvSpPr/>
          <p:nvPr userDrawn="1"/>
        </p:nvSpPr>
        <p:spPr>
          <a:xfrm>
            <a:off x="6097609" y="3345750"/>
            <a:ext cx="2889504"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Chevron 32"/>
          <p:cNvSpPr/>
          <p:nvPr userDrawn="1"/>
        </p:nvSpPr>
        <p:spPr>
          <a:xfrm>
            <a:off x="8990967" y="3345750"/>
            <a:ext cx="2889504"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7" name="Picture Placeholder 10"/>
          <p:cNvSpPr>
            <a:spLocks noGrp="1" noChangeAspect="1"/>
          </p:cNvSpPr>
          <p:nvPr>
            <p:ph type="pic" sz="quarter" idx="26"/>
          </p:nvPr>
        </p:nvSpPr>
        <p:spPr>
          <a:xfrm>
            <a:off x="6455392" y="1589809"/>
            <a:ext cx="2120775"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6454759" y="3176715"/>
            <a:ext cx="2121408"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Text Placeholder 29"/>
          <p:cNvSpPr>
            <a:spLocks noGrp="1"/>
          </p:cNvSpPr>
          <p:nvPr>
            <p:ph type="body" sz="quarter" idx="28" hasCustomPrompt="1"/>
          </p:nvPr>
        </p:nvSpPr>
        <p:spPr>
          <a:xfrm>
            <a:off x="6454759" y="3950472"/>
            <a:ext cx="2121408" cy="311784"/>
          </a:xfrm>
        </p:spPr>
        <p:txBody>
          <a:bodyPr anchor="t">
            <a:normAutofit/>
          </a:bodyPr>
          <a:lstStyle>
            <a:lvl1pPr marL="0" indent="0" algn="ctr">
              <a:buNone/>
              <a:defRPr sz="180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3553345"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9393235"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579706" y="3438467"/>
            <a:ext cx="2121408" cy="311784"/>
          </a:xfrm>
        </p:spPr>
        <p:txBody>
          <a:bodyPr anchor="ctr">
            <a:normAutofit/>
          </a:bodyPr>
          <a:lstStyle>
            <a:lvl1pPr marL="0" indent="0" algn="ctr">
              <a:buNone/>
              <a:defRPr sz="220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6454759" y="3438467"/>
            <a:ext cx="2121408" cy="311784"/>
          </a:xfrm>
        </p:spPr>
        <p:txBody>
          <a:bodyPr anchor="ctr">
            <a:normAutofit/>
          </a:bodyPr>
          <a:lstStyle>
            <a:lvl1pPr marL="0" indent="0" algn="ctr">
              <a:buNone/>
              <a:defRPr sz="2200">
                <a:solidFill>
                  <a:srgbClr val="324D5E"/>
                </a:solidFill>
              </a:defRPr>
            </a:lvl1pPr>
          </a:lstStyle>
          <a:p>
            <a:pPr lvl="0"/>
            <a:r>
              <a:rPr lang="en-US"/>
              <a:t>Name Here</a:t>
            </a:r>
          </a:p>
        </p:txBody>
      </p:sp>
      <p:grpSp>
        <p:nvGrpSpPr>
          <p:cNvPr id="41" name="Group 40"/>
          <p:cNvGrpSpPr/>
          <p:nvPr userDrawn="1"/>
        </p:nvGrpSpPr>
        <p:grpSpPr>
          <a:xfrm>
            <a:off x="0" y="6766560"/>
            <a:ext cx="12192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31627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4031479" y="6356350"/>
            <a:ext cx="1543821"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5850147" y="6356350"/>
            <a:ext cx="41148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10239794" y="6356350"/>
            <a:ext cx="1114005" cy="365125"/>
          </a:xfrm>
        </p:spPr>
        <p:txBody>
          <a:bodyPr/>
          <a:lstStyle>
            <a:lvl1pPr>
              <a:defRPr>
                <a:solidFill>
                  <a:srgbClr val="273339"/>
                </a:solidFill>
              </a:defRPr>
            </a:lvl1pPr>
          </a:lstStyle>
          <a:p>
            <a:fld id="{6E18DBF4-37B7-4C4F-9728-A1C100B177EE}" type="slidenum">
              <a:rPr lang="en-US" smtClean="0"/>
              <a:pPr/>
              <a:t>‹#›</a:t>
            </a:fld>
            <a:endParaRPr lang="en-US"/>
          </a:p>
        </p:txBody>
      </p:sp>
      <p:sp>
        <p:nvSpPr>
          <p:cNvPr id="22" name="Rectangle 21"/>
          <p:cNvSpPr/>
          <p:nvPr userDrawn="1"/>
        </p:nvSpPr>
        <p:spPr>
          <a:xfrm>
            <a:off x="313730" y="418032"/>
            <a:ext cx="168296"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Text Placeholder 29"/>
          <p:cNvSpPr>
            <a:spLocks noGrp="1"/>
          </p:cNvSpPr>
          <p:nvPr>
            <p:ph type="body" sz="quarter" idx="27" hasCustomPrompt="1"/>
          </p:nvPr>
        </p:nvSpPr>
        <p:spPr>
          <a:xfrm>
            <a:off x="449646" y="3380693"/>
            <a:ext cx="2596896" cy="2862322"/>
          </a:xfrm>
        </p:spPr>
        <p:txBody>
          <a:bodyPr anchor="ctr">
            <a:spAutoFit/>
          </a:bodyPr>
          <a:lstStyle>
            <a:lvl1pPr marL="0" indent="457200" algn="just">
              <a:buNone/>
              <a:defRPr sz="20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0" y="2758941"/>
            <a:ext cx="825867" cy="1862048"/>
          </a:xfrm>
          <a:prstGeom prst="rect">
            <a:avLst/>
          </a:prstGeom>
          <a:noFill/>
        </p:spPr>
        <p:txBody>
          <a:bodyPr wrap="none" rtlCol="0">
            <a:spAutoFit/>
          </a:bodyPr>
          <a:lstStyle/>
          <a:p>
            <a:r>
              <a:rPr lang="en-US" sz="11500" b="1">
                <a:solidFill>
                  <a:srgbClr val="8C9CA6"/>
                </a:solidFill>
              </a:rPr>
              <a:t>“</a:t>
            </a:r>
          </a:p>
        </p:txBody>
      </p:sp>
      <p:sp>
        <p:nvSpPr>
          <p:cNvPr id="27" name="Picture Placeholder 10"/>
          <p:cNvSpPr>
            <a:spLocks noGrp="1" noChangeAspect="1"/>
          </p:cNvSpPr>
          <p:nvPr>
            <p:ph type="pic" sz="quarter" idx="14"/>
          </p:nvPr>
        </p:nvSpPr>
        <p:spPr>
          <a:xfrm>
            <a:off x="3084289" y="1"/>
            <a:ext cx="9107711"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647752" y="509008"/>
            <a:ext cx="5188204" cy="1006429"/>
          </a:xfrm>
        </p:spPr>
        <p:txBody>
          <a:bodyPr anchor="ctr">
            <a:spAutoFit/>
          </a:bodyPr>
          <a:lstStyle>
            <a:lvl1pPr marL="0" indent="0" algn="l">
              <a:buNone/>
              <a:defRPr sz="660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647752" y="1699086"/>
            <a:ext cx="5188204" cy="757130"/>
          </a:xfrm>
        </p:spPr>
        <p:txBody>
          <a:bodyPr anchor="t">
            <a:spAutoFit/>
          </a:bodyPr>
          <a:lstStyle>
            <a:lvl1pPr marL="0" indent="0" algn="l">
              <a:buNone/>
              <a:defRPr sz="48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3007854" y="5662506"/>
            <a:ext cx="825867" cy="1862048"/>
          </a:xfrm>
          <a:prstGeom prst="rect">
            <a:avLst/>
          </a:prstGeom>
          <a:noFill/>
        </p:spPr>
        <p:txBody>
          <a:bodyPr wrap="none" rtlCol="0">
            <a:spAutoFit/>
          </a:bodyPr>
          <a:lstStyle/>
          <a:p>
            <a:r>
              <a:rPr lang="en-US" sz="11500" b="1">
                <a:solidFill>
                  <a:schemeClr val="bg1"/>
                </a:solidFill>
              </a:rPr>
              <a:t>”</a:t>
            </a:r>
          </a:p>
        </p:txBody>
      </p:sp>
      <p:grpSp>
        <p:nvGrpSpPr>
          <p:cNvPr id="34" name="Group 33"/>
          <p:cNvGrpSpPr/>
          <p:nvPr userDrawn="1"/>
        </p:nvGrpSpPr>
        <p:grpSpPr>
          <a:xfrm>
            <a:off x="0" y="6766560"/>
            <a:ext cx="3081528"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347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5800"/>
            <a:ext cx="105156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94360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85979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Picture Placeholder 10"/>
          <p:cNvSpPr>
            <a:spLocks noGrp="1" noChangeAspect="1"/>
          </p:cNvSpPr>
          <p:nvPr>
            <p:ph type="pic" sz="quarter" idx="14"/>
          </p:nvPr>
        </p:nvSpPr>
        <p:spPr>
          <a:xfrm>
            <a:off x="9591945" y="-1"/>
            <a:ext cx="2600055" cy="1957811"/>
          </a:xfrm>
        </p:spPr>
        <p:txBody>
          <a:bodyPr/>
          <a:lstStyle/>
          <a:p>
            <a:endParaRPr lang="en-US"/>
          </a:p>
        </p:txBody>
      </p:sp>
      <p:sp>
        <p:nvSpPr>
          <p:cNvPr id="16" name="Rectangle 15"/>
          <p:cNvSpPr/>
          <p:nvPr userDrawn="1"/>
        </p:nvSpPr>
        <p:spPr>
          <a:xfrm>
            <a:off x="9594616" y="0"/>
            <a:ext cx="2597384"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595104" y="1955800"/>
            <a:ext cx="259689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80281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2" y="-9731"/>
            <a:ext cx="3299670"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9517" y="440130"/>
            <a:ext cx="2920641" cy="1465591"/>
          </a:xfrm>
        </p:spPr>
        <p:txBody>
          <a:bodyPr anchor="b">
            <a:noAutofit/>
          </a:bodyPr>
          <a:lstStyle>
            <a:lvl1pPr>
              <a:defRPr sz="32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031479" y="6356350"/>
            <a:ext cx="1543821"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5850147" y="6356350"/>
            <a:ext cx="41148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10239794" y="6356350"/>
            <a:ext cx="1114005" cy="365125"/>
          </a:xfrm>
        </p:spPr>
        <p:txBody>
          <a:bodyPr/>
          <a:lstStyle>
            <a:lvl1pPr>
              <a:defRPr>
                <a:solidFill>
                  <a:srgbClr val="576973"/>
                </a:solidFill>
              </a:defRPr>
            </a:lvl1pPr>
          </a:lstStyle>
          <a:p>
            <a:fld id="{6E18DBF4-37B7-4C4F-9728-A1C100B177EE}" type="slidenum">
              <a:rPr lang="en-US" smtClean="0"/>
              <a:pPr/>
              <a:t>‹#›</a:t>
            </a:fld>
            <a:endParaRPr lang="en-US"/>
          </a:p>
        </p:txBody>
      </p:sp>
      <p:sp>
        <p:nvSpPr>
          <p:cNvPr id="13" name="Text Placeholder 12"/>
          <p:cNvSpPr>
            <a:spLocks noGrp="1"/>
          </p:cNvSpPr>
          <p:nvPr>
            <p:ph type="body" sz="quarter" idx="13" hasCustomPrompt="1"/>
          </p:nvPr>
        </p:nvSpPr>
        <p:spPr>
          <a:xfrm>
            <a:off x="189517" y="1958585"/>
            <a:ext cx="2920641" cy="638175"/>
          </a:xfrm>
        </p:spPr>
        <p:txBody>
          <a:bodyPr vert="horz" lIns="91440" tIns="45720" rIns="91440" bIns="45720" rtlCol="0">
            <a:normAutofit/>
          </a:bodyPr>
          <a:lstStyle>
            <a:lvl1pPr marL="228600" indent="-228600">
              <a:buNone/>
              <a:defRPr lang="en-US" sz="16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3303064" cy="2487168"/>
          </a:xfrm>
        </p:spPr>
        <p:txBody>
          <a:bodyPr/>
          <a:lstStyle/>
          <a:p>
            <a:endParaRPr lang="en-US"/>
          </a:p>
        </p:txBody>
      </p:sp>
      <p:sp>
        <p:nvSpPr>
          <p:cNvPr id="18" name="Rectangle 17"/>
          <p:cNvSpPr/>
          <p:nvPr userDrawn="1"/>
        </p:nvSpPr>
        <p:spPr>
          <a:xfrm>
            <a:off x="0" y="3338285"/>
            <a:ext cx="3299672"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userDrawn="1"/>
        </p:nvGrpSpPr>
        <p:grpSpPr>
          <a:xfrm>
            <a:off x="0" y="6766560"/>
            <a:ext cx="3300984"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116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72227" y="1701800"/>
            <a:ext cx="6837173" cy="4356100"/>
          </a:xfrm>
        </p:spPr>
        <p:txBody>
          <a:bodyPr/>
          <a:lstStyle/>
          <a:p>
            <a:endParaRPr lang="en-US"/>
          </a:p>
        </p:txBody>
      </p:sp>
      <p:sp>
        <p:nvSpPr>
          <p:cNvPr id="15" name="Text Placeholder 2"/>
          <p:cNvSpPr>
            <a:spLocks noGrp="1"/>
          </p:cNvSpPr>
          <p:nvPr>
            <p:ph type="body" idx="1"/>
          </p:nvPr>
        </p:nvSpPr>
        <p:spPr>
          <a:xfrm>
            <a:off x="482600" y="2257196"/>
            <a:ext cx="4026883" cy="2314804"/>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1701800"/>
            <a:ext cx="4026883" cy="424732"/>
          </a:xfrm>
        </p:spPr>
        <p:txBody>
          <a:bodyPr vert="horz" lIns="91440" tIns="45720" rIns="91440" bIns="45720" rtlCol="0" anchor="ctr">
            <a:spAutoFit/>
          </a:bodyPr>
          <a:lstStyle>
            <a:lvl1pPr marL="228600" indent="-228600">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1453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11226801" cy="3117518"/>
          </a:xfrm>
        </p:spPr>
        <p:txBody>
          <a:bodyPr/>
          <a:lstStyle/>
          <a:p>
            <a:endParaRPr lang="en-US"/>
          </a:p>
        </p:txBody>
      </p:sp>
      <p:sp>
        <p:nvSpPr>
          <p:cNvPr id="15" name="Text Placeholder 2"/>
          <p:cNvSpPr>
            <a:spLocks noGrp="1"/>
          </p:cNvSpPr>
          <p:nvPr>
            <p:ph type="body" idx="1"/>
          </p:nvPr>
        </p:nvSpPr>
        <p:spPr>
          <a:xfrm>
            <a:off x="482599" y="5221786"/>
            <a:ext cx="11226801" cy="981015"/>
          </a:xfrm>
        </p:spPr>
        <p:txBody>
          <a:bodyPr>
            <a:normAutofit/>
          </a:bodyPr>
          <a:lstStyle>
            <a:lvl1pPr marL="0" indent="0">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600" y="4754538"/>
            <a:ext cx="11226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12192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615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5130801" cy="3117518"/>
          </a:xfrm>
        </p:spPr>
        <p:txBody>
          <a:bodyPr/>
          <a:lstStyle/>
          <a:p>
            <a:endParaRPr lang="en-US"/>
          </a:p>
        </p:txBody>
      </p:sp>
      <p:sp>
        <p:nvSpPr>
          <p:cNvPr id="15" name="Text Placeholder 2"/>
          <p:cNvSpPr>
            <a:spLocks noGrp="1"/>
          </p:cNvSpPr>
          <p:nvPr>
            <p:ph type="body" idx="1"/>
          </p:nvPr>
        </p:nvSpPr>
        <p:spPr>
          <a:xfrm>
            <a:off x="482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6578599" y="1425678"/>
            <a:ext cx="5130801" cy="3117518"/>
          </a:xfrm>
        </p:spPr>
        <p:txBody>
          <a:bodyPr/>
          <a:lstStyle/>
          <a:p>
            <a:endParaRPr lang="en-US"/>
          </a:p>
        </p:txBody>
      </p:sp>
      <p:sp>
        <p:nvSpPr>
          <p:cNvPr id="18" name="Text Placeholder 2"/>
          <p:cNvSpPr>
            <a:spLocks noGrp="1"/>
          </p:cNvSpPr>
          <p:nvPr>
            <p:ph type="body" idx="17"/>
          </p:nvPr>
        </p:nvSpPr>
        <p:spPr>
          <a:xfrm>
            <a:off x="6578599" y="5221786"/>
            <a:ext cx="51308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6578600" y="4754538"/>
            <a:ext cx="51308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2819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25678"/>
            <a:ext cx="3556001" cy="3117518"/>
          </a:xfrm>
        </p:spPr>
        <p:txBody>
          <a:bodyPr/>
          <a:lstStyle/>
          <a:p>
            <a:endParaRPr lang="en-US"/>
          </a:p>
        </p:txBody>
      </p:sp>
      <p:sp>
        <p:nvSpPr>
          <p:cNvPr id="15" name="Text Placeholder 2"/>
          <p:cNvSpPr>
            <a:spLocks noGrp="1"/>
          </p:cNvSpPr>
          <p:nvPr>
            <p:ph type="body" idx="1"/>
          </p:nvPr>
        </p:nvSpPr>
        <p:spPr>
          <a:xfrm>
            <a:off x="482599"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1425678"/>
            <a:ext cx="3556001" cy="3117518"/>
          </a:xfrm>
        </p:spPr>
        <p:txBody>
          <a:bodyPr/>
          <a:lstStyle/>
          <a:p>
            <a:endParaRPr lang="en-US"/>
          </a:p>
        </p:txBody>
      </p:sp>
      <p:sp>
        <p:nvSpPr>
          <p:cNvPr id="27" name="Text Placeholder 2"/>
          <p:cNvSpPr>
            <a:spLocks noGrp="1"/>
          </p:cNvSpPr>
          <p:nvPr>
            <p:ph type="body" idx="17"/>
          </p:nvPr>
        </p:nvSpPr>
        <p:spPr>
          <a:xfrm>
            <a:off x="43180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43180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1425678"/>
            <a:ext cx="3556001" cy="3117518"/>
          </a:xfrm>
        </p:spPr>
        <p:txBody>
          <a:bodyPr/>
          <a:lstStyle/>
          <a:p>
            <a:endParaRPr lang="en-US"/>
          </a:p>
        </p:txBody>
      </p:sp>
      <p:sp>
        <p:nvSpPr>
          <p:cNvPr id="30" name="Text Placeholder 2"/>
          <p:cNvSpPr>
            <a:spLocks noGrp="1"/>
          </p:cNvSpPr>
          <p:nvPr>
            <p:ph type="body" idx="20"/>
          </p:nvPr>
        </p:nvSpPr>
        <p:spPr>
          <a:xfrm>
            <a:off x="8153400" y="5221786"/>
            <a:ext cx="3556001" cy="981015"/>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8153400" y="4754538"/>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2748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1406667"/>
            <a:ext cx="2641601" cy="3117518"/>
          </a:xfrm>
        </p:spPr>
        <p:txBody>
          <a:bodyPr/>
          <a:lstStyle/>
          <a:p>
            <a:endParaRPr lang="en-US"/>
          </a:p>
        </p:txBody>
      </p:sp>
      <p:sp>
        <p:nvSpPr>
          <p:cNvPr id="15" name="Text Placeholder 2"/>
          <p:cNvSpPr>
            <a:spLocks noGrp="1"/>
          </p:cNvSpPr>
          <p:nvPr>
            <p:ph type="body" idx="1"/>
          </p:nvPr>
        </p:nvSpPr>
        <p:spPr>
          <a:xfrm>
            <a:off x="482599" y="5053307"/>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482599" y="4692664"/>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3344333" y="1425678"/>
            <a:ext cx="2641601" cy="3117518"/>
          </a:xfrm>
        </p:spPr>
        <p:txBody>
          <a:bodyPr/>
          <a:lstStyle/>
          <a:p>
            <a:endParaRPr lang="en-US"/>
          </a:p>
        </p:txBody>
      </p:sp>
      <p:sp>
        <p:nvSpPr>
          <p:cNvPr id="32" name="Text Placeholder 2"/>
          <p:cNvSpPr>
            <a:spLocks noGrp="1"/>
          </p:cNvSpPr>
          <p:nvPr>
            <p:ph type="body" idx="17"/>
          </p:nvPr>
        </p:nvSpPr>
        <p:spPr>
          <a:xfrm>
            <a:off x="3344333"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3344334"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6206067" y="1425678"/>
            <a:ext cx="2641601" cy="3117518"/>
          </a:xfrm>
        </p:spPr>
        <p:txBody>
          <a:bodyPr/>
          <a:lstStyle/>
          <a:p>
            <a:endParaRPr lang="en-US"/>
          </a:p>
        </p:txBody>
      </p:sp>
      <p:sp>
        <p:nvSpPr>
          <p:cNvPr id="35" name="Text Placeholder 2"/>
          <p:cNvSpPr>
            <a:spLocks noGrp="1"/>
          </p:cNvSpPr>
          <p:nvPr>
            <p:ph type="body" idx="20"/>
          </p:nvPr>
        </p:nvSpPr>
        <p:spPr>
          <a:xfrm>
            <a:off x="6206067"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6206067"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9067800" y="1425678"/>
            <a:ext cx="2641601" cy="3117518"/>
          </a:xfrm>
        </p:spPr>
        <p:txBody>
          <a:bodyPr/>
          <a:lstStyle/>
          <a:p>
            <a:endParaRPr lang="en-US"/>
          </a:p>
        </p:txBody>
      </p:sp>
      <p:sp>
        <p:nvSpPr>
          <p:cNvPr id="38" name="Text Placeholder 2"/>
          <p:cNvSpPr>
            <a:spLocks noGrp="1"/>
          </p:cNvSpPr>
          <p:nvPr>
            <p:ph type="body" idx="23"/>
          </p:nvPr>
        </p:nvSpPr>
        <p:spPr>
          <a:xfrm>
            <a:off x="9067800" y="5072318"/>
            <a:ext cx="2641601" cy="1130483"/>
          </a:xfrm>
        </p:spPr>
        <p:txBody>
          <a:bodyPr>
            <a:normAutofit/>
          </a:bodyPr>
          <a:lstStyle>
            <a:lvl1pPr marL="0" indent="0" algn="just">
              <a:buNone/>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9067801" y="4711675"/>
            <a:ext cx="2641600" cy="341632"/>
          </a:xfrm>
        </p:spPr>
        <p:txBody>
          <a:bodyPr vert="horz" wrap="square" lIns="91440" tIns="45720" rIns="91440" bIns="45720" rtlCol="0" anchor="ctr">
            <a:spAutoFit/>
          </a:bodyPr>
          <a:lstStyle>
            <a:lvl1pPr marL="228600" indent="-22860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4811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5905500" y="2360118"/>
            <a:ext cx="5803900" cy="3697781"/>
          </a:xfrm>
        </p:spPr>
        <p:txBody>
          <a:bodyPr/>
          <a:lstStyle/>
          <a:p>
            <a:endParaRPr lang="en-US"/>
          </a:p>
        </p:txBody>
      </p:sp>
      <p:sp>
        <p:nvSpPr>
          <p:cNvPr id="15" name="Text Placeholder 2"/>
          <p:cNvSpPr>
            <a:spLocks noGrp="1"/>
          </p:cNvSpPr>
          <p:nvPr>
            <p:ph type="body" idx="1"/>
          </p:nvPr>
        </p:nvSpPr>
        <p:spPr>
          <a:xfrm>
            <a:off x="482600" y="4254499"/>
            <a:ext cx="45720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5905500" y="1689557"/>
            <a:ext cx="5803900" cy="666924"/>
          </a:xfrm>
          <a:solidFill>
            <a:schemeClr val="bg2"/>
          </a:solidFill>
          <a:ln>
            <a:solidFill>
              <a:schemeClr val="bg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482600" y="2360117"/>
            <a:ext cx="4572000" cy="1767381"/>
          </a:xfrm>
        </p:spPr>
        <p:txBody>
          <a:bodyPr/>
          <a:lstStyle/>
          <a:p>
            <a:endParaRPr lang="en-US"/>
          </a:p>
        </p:txBody>
      </p:sp>
      <p:sp>
        <p:nvSpPr>
          <p:cNvPr id="25" name="Text Placeholder 12"/>
          <p:cNvSpPr>
            <a:spLocks noGrp="1"/>
          </p:cNvSpPr>
          <p:nvPr>
            <p:ph type="body" sz="quarter" idx="18" hasCustomPrompt="1"/>
          </p:nvPr>
        </p:nvSpPr>
        <p:spPr>
          <a:xfrm>
            <a:off x="482600" y="1689557"/>
            <a:ext cx="4572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228600" indent="-228600" algn="ctr">
              <a:buNone/>
              <a:defRPr lang="en-US" sz="24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876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5678"/>
            <a:ext cx="10515600" cy="4751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78850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5" name="Text Placeholder 2"/>
          <p:cNvSpPr>
            <a:spLocks noGrp="1"/>
          </p:cNvSpPr>
          <p:nvPr>
            <p:ph type="body" idx="1"/>
          </p:nvPr>
        </p:nvSpPr>
        <p:spPr>
          <a:xfrm>
            <a:off x="482600"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482600" y="2360117"/>
            <a:ext cx="5143500"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482600"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6565901" y="4254499"/>
            <a:ext cx="5143500" cy="1803399"/>
          </a:xfrm>
        </p:spPr>
        <p:txBody>
          <a:bodyPr>
            <a:normAutofit/>
          </a:bodyPr>
          <a:lstStyle>
            <a:lvl1pPr marL="285750" indent="-285750" algn="just">
              <a:buFont typeface="Arial" panose="020B0604020202020204" pitchFamily="34" charset="0"/>
              <a:buChar char="•"/>
              <a:defRPr sz="16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6565901" y="2360117"/>
            <a:ext cx="5143500"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6565901" y="1689557"/>
            <a:ext cx="5143500" cy="666924"/>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6405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51435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6565901" y="3939862"/>
            <a:ext cx="514350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0785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985520" y="1419645"/>
            <a:ext cx="464058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7068821" y="1419645"/>
            <a:ext cx="464058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5143500"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985520" y="3939862"/>
            <a:ext cx="464058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6565901" y="4438382"/>
            <a:ext cx="5143500"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7068821" y="3939862"/>
            <a:ext cx="4640580"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482600" y="1419645"/>
            <a:ext cx="502920" cy="498733"/>
          </a:xfrm>
          <a:solidFill>
            <a:schemeClr val="accent1">
              <a:lumMod val="75000"/>
            </a:schemeClr>
          </a:solidFill>
          <a:ln>
            <a:solidFill>
              <a:schemeClr val="accent1"/>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482600" y="3939862"/>
            <a:ext cx="502920" cy="498733"/>
          </a:xfrm>
          <a:solidFill>
            <a:schemeClr val="accent3">
              <a:lumMod val="75000"/>
            </a:schemeClr>
          </a:solidFill>
          <a:ln>
            <a:solidFill>
              <a:schemeClr val="accent3"/>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6565901" y="1419645"/>
            <a:ext cx="502920" cy="498733"/>
          </a:xfrm>
          <a:solidFill>
            <a:schemeClr val="accent4">
              <a:lumMod val="75000"/>
            </a:schemeClr>
          </a:solidFill>
          <a:ln>
            <a:solidFill>
              <a:schemeClr val="accent4"/>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6565901" y="3939862"/>
            <a:ext cx="502920" cy="498733"/>
          </a:xfrm>
          <a:solidFill>
            <a:schemeClr val="accent5">
              <a:lumMod val="75000"/>
            </a:schemeClr>
          </a:solidFill>
          <a:ln>
            <a:solidFill>
              <a:schemeClr val="accent5"/>
            </a:solidFill>
          </a:ln>
        </p:spPr>
        <p:txBody>
          <a:bodyPr vert="horz" wrap="square" lIns="0" tIns="0" rIns="0" bIns="0" rtlCol="0" anchor="ctr">
            <a:noAutofit/>
          </a:bodyPr>
          <a:lstStyle>
            <a:lvl1pPr marL="228600" indent="-228600" algn="ctr">
              <a:buNone/>
              <a:defRPr lang="en-US" sz="24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943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482600" y="1918165"/>
            <a:ext cx="5143500"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51435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6565901" y="1918165"/>
            <a:ext cx="5143500"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6565901" y="1419645"/>
            <a:ext cx="51435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82600" y="4450660"/>
            <a:ext cx="112268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82600" y="3952140"/>
            <a:ext cx="11226801"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221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Chart Placeholder 8"/>
          <p:cNvSpPr>
            <a:spLocks noGrp="1"/>
          </p:cNvSpPr>
          <p:nvPr>
            <p:ph type="chart" sz="quarter" idx="17"/>
          </p:nvPr>
        </p:nvSpPr>
        <p:spPr>
          <a:xfrm>
            <a:off x="482600" y="1918165"/>
            <a:ext cx="3568699"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482600" y="1419645"/>
            <a:ext cx="3568699"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311651" y="1918165"/>
            <a:ext cx="3568699"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311651" y="1419645"/>
            <a:ext cx="3568699"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482600" y="4438382"/>
            <a:ext cx="3568699"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482600" y="3939862"/>
            <a:ext cx="3568699"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311651" y="4438382"/>
            <a:ext cx="3568699"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311651" y="3939862"/>
            <a:ext cx="3568699" cy="498733"/>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8140702" y="1918165"/>
            <a:ext cx="3568699"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8140702" y="1419645"/>
            <a:ext cx="3568699" cy="498733"/>
          </a:xfrm>
          <a:solidFill>
            <a:schemeClr val="accent2"/>
          </a:solidFill>
          <a:ln>
            <a:solidFill>
              <a:schemeClr val="accent2"/>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8140702" y="4438382"/>
            <a:ext cx="3568699"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8140702" y="3939862"/>
            <a:ext cx="3568699"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48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p:cNvSpPr>
          <p:nvPr>
            <p:ph type="chart" sz="quarter" idx="13"/>
          </p:nvPr>
        </p:nvSpPr>
        <p:spPr>
          <a:xfrm>
            <a:off x="482599" y="2443305"/>
            <a:ext cx="3556001" cy="3117518"/>
          </a:xfrm>
        </p:spPr>
        <p:txBody>
          <a:bodyPr/>
          <a:lstStyle/>
          <a:p>
            <a:endParaRPr lang="en-US"/>
          </a:p>
        </p:txBody>
      </p:sp>
      <p:sp>
        <p:nvSpPr>
          <p:cNvPr id="17" name="Text Placeholder 12"/>
          <p:cNvSpPr>
            <a:spLocks noGrp="1"/>
          </p:cNvSpPr>
          <p:nvPr>
            <p:ph type="body" sz="quarter" idx="15" hasCustomPrompt="1"/>
          </p:nvPr>
        </p:nvSpPr>
        <p:spPr>
          <a:xfrm>
            <a:off x="482599"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4318000" y="2443305"/>
            <a:ext cx="3556001" cy="3117518"/>
          </a:xfrm>
        </p:spPr>
        <p:txBody>
          <a:bodyPr/>
          <a:lstStyle/>
          <a:p>
            <a:endParaRPr lang="en-US"/>
          </a:p>
        </p:txBody>
      </p:sp>
      <p:sp>
        <p:nvSpPr>
          <p:cNvPr id="28" name="Text Placeholder 12"/>
          <p:cNvSpPr>
            <a:spLocks noGrp="1"/>
          </p:cNvSpPr>
          <p:nvPr>
            <p:ph type="body" sz="quarter" idx="18" hasCustomPrompt="1"/>
          </p:nvPr>
        </p:nvSpPr>
        <p:spPr>
          <a:xfrm>
            <a:off x="43180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8153400" y="2443305"/>
            <a:ext cx="3556001" cy="3117518"/>
          </a:xfrm>
        </p:spPr>
        <p:txBody>
          <a:bodyPr/>
          <a:lstStyle/>
          <a:p>
            <a:endParaRPr lang="en-US"/>
          </a:p>
        </p:txBody>
      </p:sp>
      <p:sp>
        <p:nvSpPr>
          <p:cNvPr id="31" name="Text Placeholder 12"/>
          <p:cNvSpPr>
            <a:spLocks noGrp="1"/>
          </p:cNvSpPr>
          <p:nvPr>
            <p:ph type="body" sz="quarter" idx="21" hasCustomPrompt="1"/>
          </p:nvPr>
        </p:nvSpPr>
        <p:spPr>
          <a:xfrm>
            <a:off x="8153400" y="1999562"/>
            <a:ext cx="3556000"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625598"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54609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9296399" y="3789698"/>
            <a:ext cx="1270001" cy="424732"/>
          </a:xfrm>
        </p:spPr>
        <p:txBody>
          <a:bodyPr vert="horz" wrap="square" lIns="91440" tIns="45720" rIns="91440" bIns="45720" rtlCol="0" anchor="ctr">
            <a:spAutoFit/>
          </a:bodyPr>
          <a:lstStyle>
            <a:lvl1pPr marL="228600" indent="-228600" algn="ctr">
              <a:buNone/>
              <a:defRPr lang="en-US" sz="24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12192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716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1273978" y="1965559"/>
            <a:ext cx="4581144" cy="2587752"/>
          </a:xfrm>
        </p:spPr>
        <p:txBody>
          <a:bodyPr/>
          <a:lstStyle/>
          <a:p>
            <a:endParaRPr lang="en-US"/>
          </a:p>
        </p:txBody>
      </p:sp>
      <p:grpSp>
        <p:nvGrpSpPr>
          <p:cNvPr id="40" name="Group 39"/>
          <p:cNvGrpSpPr/>
          <p:nvPr userDrawn="1"/>
        </p:nvGrpSpPr>
        <p:grpSpPr>
          <a:xfrm>
            <a:off x="0" y="6766560"/>
            <a:ext cx="12192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619788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7037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2060575" y="1614640"/>
            <a:ext cx="8070850"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2523208" y="2268329"/>
            <a:ext cx="2294626" cy="2011680"/>
          </a:xfrm>
        </p:spPr>
        <p:txBody>
          <a:bodyPr/>
          <a:lstStyle/>
          <a:p>
            <a:endParaRPr lang="en-US"/>
          </a:p>
        </p:txBody>
      </p:sp>
      <p:sp>
        <p:nvSpPr>
          <p:cNvPr id="37" name="Chart Placeholder 8"/>
          <p:cNvSpPr>
            <a:spLocks noGrp="1" noChangeAspect="1"/>
          </p:cNvSpPr>
          <p:nvPr>
            <p:ph type="chart" sz="quarter" idx="22"/>
          </p:nvPr>
        </p:nvSpPr>
        <p:spPr>
          <a:xfrm>
            <a:off x="4950671" y="3358499"/>
            <a:ext cx="2294626" cy="2011680"/>
          </a:xfrm>
        </p:spPr>
        <p:txBody>
          <a:bodyPr/>
          <a:lstStyle/>
          <a:p>
            <a:endParaRPr lang="en-US"/>
          </a:p>
        </p:txBody>
      </p:sp>
      <p:sp>
        <p:nvSpPr>
          <p:cNvPr id="44" name="Chart Placeholder 8"/>
          <p:cNvSpPr>
            <a:spLocks noGrp="1" noChangeAspect="1"/>
          </p:cNvSpPr>
          <p:nvPr>
            <p:ph type="chart" sz="quarter" idx="23"/>
          </p:nvPr>
        </p:nvSpPr>
        <p:spPr>
          <a:xfrm>
            <a:off x="7372181" y="2268329"/>
            <a:ext cx="2294626" cy="2011680"/>
          </a:xfrm>
        </p:spPr>
        <p:txBody>
          <a:bodyPr/>
          <a:lstStyle/>
          <a:p>
            <a:endParaRPr lang="en-US"/>
          </a:p>
        </p:txBody>
      </p:sp>
      <p:sp>
        <p:nvSpPr>
          <p:cNvPr id="47" name="Text Placeholder 12"/>
          <p:cNvSpPr>
            <a:spLocks noGrp="1"/>
          </p:cNvSpPr>
          <p:nvPr>
            <p:ph type="body" sz="quarter" idx="15" hasCustomPrompt="1"/>
          </p:nvPr>
        </p:nvSpPr>
        <p:spPr>
          <a:xfrm>
            <a:off x="2523207"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7939248" y="4433755"/>
            <a:ext cx="1727559" cy="1089529"/>
          </a:xfrm>
        </p:spPr>
        <p:txBody>
          <a:bodyPr vert="horz" wrap="square" lIns="91440" tIns="45720" rIns="91440" bIns="45720" rtlCol="0" anchor="t">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5232221"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884040"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5309517"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7733013"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26" name="Group 25"/>
          <p:cNvGrpSpPr/>
          <p:nvPr userDrawn="1"/>
        </p:nvGrpSpPr>
        <p:grpSpPr>
          <a:xfrm>
            <a:off x="0" y="6766560"/>
            <a:ext cx="12192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0242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021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6172200" y="164317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3398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838200" y="1614640"/>
            <a:ext cx="10510314"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Chart Placeholder 8"/>
          <p:cNvSpPr>
            <a:spLocks noGrp="1" noChangeAspect="1"/>
          </p:cNvSpPr>
          <p:nvPr>
            <p:ph type="chart" sz="quarter" idx="13"/>
          </p:nvPr>
        </p:nvSpPr>
        <p:spPr>
          <a:xfrm>
            <a:off x="1300833" y="2268329"/>
            <a:ext cx="2294626" cy="2011680"/>
          </a:xfrm>
        </p:spPr>
        <p:txBody>
          <a:bodyPr/>
          <a:lstStyle/>
          <a:p>
            <a:endParaRPr lang="en-US"/>
          </a:p>
        </p:txBody>
      </p:sp>
      <p:sp>
        <p:nvSpPr>
          <p:cNvPr id="37" name="Chart Placeholder 8"/>
          <p:cNvSpPr>
            <a:spLocks noGrp="1" noChangeAspect="1"/>
          </p:cNvSpPr>
          <p:nvPr>
            <p:ph type="chart" sz="quarter" idx="22"/>
          </p:nvPr>
        </p:nvSpPr>
        <p:spPr>
          <a:xfrm>
            <a:off x="3728296" y="3358499"/>
            <a:ext cx="2294626" cy="2011680"/>
          </a:xfrm>
        </p:spPr>
        <p:txBody>
          <a:bodyPr/>
          <a:lstStyle/>
          <a:p>
            <a:endParaRPr lang="en-US"/>
          </a:p>
        </p:txBody>
      </p:sp>
      <p:sp>
        <p:nvSpPr>
          <p:cNvPr id="44" name="Chart Placeholder 8"/>
          <p:cNvSpPr>
            <a:spLocks noGrp="1" noChangeAspect="1"/>
          </p:cNvSpPr>
          <p:nvPr>
            <p:ph type="chart" sz="quarter" idx="23"/>
          </p:nvPr>
        </p:nvSpPr>
        <p:spPr>
          <a:xfrm>
            <a:off x="6149806" y="2268329"/>
            <a:ext cx="2294626" cy="2011680"/>
          </a:xfrm>
        </p:spPr>
        <p:txBody>
          <a:bodyPr/>
          <a:lstStyle/>
          <a:p>
            <a:endParaRPr lang="en-US"/>
          </a:p>
        </p:txBody>
      </p:sp>
      <p:sp>
        <p:nvSpPr>
          <p:cNvPr id="47" name="Text Placeholder 12"/>
          <p:cNvSpPr>
            <a:spLocks noGrp="1"/>
          </p:cNvSpPr>
          <p:nvPr>
            <p:ph type="body" sz="quarter" idx="15" hasCustomPrompt="1"/>
          </p:nvPr>
        </p:nvSpPr>
        <p:spPr>
          <a:xfrm>
            <a:off x="1300832" y="4433755"/>
            <a:ext cx="1727559" cy="1089529"/>
          </a:xfrm>
        </p:spPr>
        <p:txBody>
          <a:bodyPr vert="horz" wrap="square" lIns="91440" tIns="45720" rIns="91440" bIns="45720" rtlCol="0" anchor="t">
            <a:spAutoFit/>
          </a:bodyPr>
          <a:lstStyle>
            <a:lvl1pPr marL="228600" indent="-228600" algn="l">
              <a:buNone/>
              <a:defRPr lang="en-US" sz="24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6441325" y="4433755"/>
            <a:ext cx="1727559" cy="1089529"/>
          </a:xfrm>
        </p:spPr>
        <p:txBody>
          <a:bodyPr vert="horz" wrap="square" lIns="91440" tIns="45720" rIns="91440" bIns="45720" rtlCol="0" anchor="t">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4009846" y="2184550"/>
            <a:ext cx="1727559" cy="1089529"/>
          </a:xfrm>
        </p:spPr>
        <p:txBody>
          <a:bodyPr vert="horz" wrap="square" lIns="91440" tIns="45720" rIns="91440" bIns="45720" rtlCol="0" anchor="b">
            <a:spAutoFit/>
          </a:bodyPr>
          <a:lstStyle>
            <a:lvl1pPr marL="228600" indent="-228600" algn="ctr">
              <a:buNone/>
              <a:defRPr lang="en-US" sz="24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661665"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4087142" y="5472835"/>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6510638" y="1666874"/>
            <a:ext cx="1572963" cy="431800"/>
          </a:xfrm>
        </p:spPr>
        <p:txBody>
          <a:bodyPr anchor="ctr">
            <a:normAutofit/>
          </a:bodyPr>
          <a:lstStyle>
            <a:lvl1pPr marL="0" indent="0" algn="ctr">
              <a:buNone/>
              <a:defRPr sz="220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8591254" y="3356552"/>
            <a:ext cx="2294626" cy="2011680"/>
          </a:xfrm>
        </p:spPr>
        <p:txBody>
          <a:bodyPr/>
          <a:lstStyle/>
          <a:p>
            <a:endParaRPr lang="en-US"/>
          </a:p>
        </p:txBody>
      </p:sp>
      <p:sp>
        <p:nvSpPr>
          <p:cNvPr id="28" name="Text Placeholder 12"/>
          <p:cNvSpPr>
            <a:spLocks noGrp="1"/>
          </p:cNvSpPr>
          <p:nvPr>
            <p:ph type="body" sz="quarter" idx="29" hasCustomPrompt="1"/>
          </p:nvPr>
        </p:nvSpPr>
        <p:spPr>
          <a:xfrm>
            <a:off x="8872804" y="2182603"/>
            <a:ext cx="1727559" cy="1089529"/>
          </a:xfrm>
        </p:spPr>
        <p:txBody>
          <a:bodyPr vert="horz" wrap="square" lIns="91440" tIns="45720" rIns="91440" bIns="45720" rtlCol="0" anchor="b">
            <a:spAutoFit/>
          </a:bodyPr>
          <a:lstStyle>
            <a:lvl1pPr marL="228600" indent="-228600" algn="r">
              <a:buNone/>
              <a:defRPr lang="en-US" sz="24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8950100" y="5470888"/>
            <a:ext cx="1572963" cy="431800"/>
          </a:xfrm>
        </p:spPr>
        <p:txBody>
          <a:bodyPr anchor="ctr">
            <a:normAutofit/>
          </a:bodyPr>
          <a:lstStyle>
            <a:lvl1pPr marL="0" indent="0" algn="ctr">
              <a:buNone/>
              <a:defRPr sz="2200" b="1">
                <a:solidFill>
                  <a:schemeClr val="bg1"/>
                </a:solidFill>
              </a:defRPr>
            </a:lvl1pPr>
          </a:lstStyle>
          <a:p>
            <a:pPr lvl="0"/>
            <a:r>
              <a:rPr lang="en-US"/>
              <a:t>Date here</a:t>
            </a:r>
          </a:p>
        </p:txBody>
      </p:sp>
      <p:grpSp>
        <p:nvGrpSpPr>
          <p:cNvPr id="31" name="Group 30"/>
          <p:cNvGrpSpPr/>
          <p:nvPr userDrawn="1"/>
        </p:nvGrpSpPr>
        <p:grpSpPr>
          <a:xfrm>
            <a:off x="0" y="6766560"/>
            <a:ext cx="12192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5894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userDrawn="1">
            <p:ph type="body" sz="quarter" idx="25"/>
          </p:nvPr>
        </p:nvSpPr>
        <p:spPr>
          <a:xfrm>
            <a:off x="482599" y="1992954"/>
            <a:ext cx="5613400" cy="1815764"/>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482599" y="4277940"/>
            <a:ext cx="5613400" cy="1802097"/>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6096001" y="1992954"/>
            <a:ext cx="5613400" cy="1815764"/>
          </a:xfrm>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6096001" y="4277940"/>
            <a:ext cx="5613400" cy="1802097"/>
          </a:xfrm>
          <a:solidFill>
            <a:schemeClr val="bg1">
              <a:lumMod val="95000"/>
            </a:schemeClr>
          </a:solidFill>
          <a:ln>
            <a:solidFill>
              <a:schemeClr val="bg1">
                <a:lumMod val="85000"/>
              </a:schemeClr>
            </a:solid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482599" y="3875314"/>
            <a:ext cx="5613401" cy="420914"/>
          </a:xfr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6096000" y="3875314"/>
            <a:ext cx="5613401" cy="420914"/>
          </a:xfrm>
          <a:solidFill>
            <a:schemeClr val="accent5"/>
          </a:solidFill>
          <a:ln>
            <a:solidFill>
              <a:schemeClr val="accent5"/>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482599" y="1581184"/>
            <a:ext cx="5613401" cy="420914"/>
          </a:xfrm>
          <a:solidFill>
            <a:schemeClr val="accent1"/>
          </a:solidFill>
          <a:ln>
            <a:solidFill>
              <a:schemeClr val="accent1"/>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6096000" y="1581184"/>
            <a:ext cx="5613401" cy="420914"/>
          </a:xfr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36516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452153"/>
            <a:ext cx="561340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902745"/>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452153"/>
            <a:ext cx="561340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902745"/>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709" y="2222461"/>
            <a:ext cx="2322576" cy="781960"/>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72908"/>
            <a:ext cx="2322285" cy="781960"/>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5325692" y="2222462"/>
            <a:ext cx="2322576" cy="781960"/>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5325838" y="4672908"/>
            <a:ext cx="2322285" cy="781960"/>
          </a:xfrm>
          <a:solidFill>
            <a:schemeClr val="accent5"/>
          </a:solidFill>
          <a:ln>
            <a:solidFill>
              <a:schemeClr val="accent5"/>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482599" y="1452153"/>
            <a:ext cx="78196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1264560"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6877961" y="3902745"/>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1264560"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6877961" y="1452153"/>
            <a:ext cx="4831440" cy="2322576"/>
          </a:xfrm>
          <a:noFill/>
          <a:ln>
            <a:noFill/>
          </a:ln>
        </p:spPr>
        <p:txBody>
          <a:bodyPr t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12192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21110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482599" y="1553028"/>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2599" y="3875314"/>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096000" y="1553028"/>
            <a:ext cx="561340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96000" y="3875314"/>
            <a:ext cx="561340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12"/>
          <p:cNvSpPr>
            <a:spLocks noGrp="1"/>
          </p:cNvSpPr>
          <p:nvPr userDrawn="1">
            <p:ph type="body" sz="quarter" idx="21" hasCustomPrompt="1"/>
          </p:nvPr>
        </p:nvSpPr>
        <p:spPr>
          <a:xfrm rot="16200000">
            <a:off x="-287563" y="2323191"/>
            <a:ext cx="2322285" cy="781960"/>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287563" y="4645476"/>
            <a:ext cx="2322285" cy="781960"/>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10157278" y="2323192"/>
            <a:ext cx="2322285" cy="781960"/>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10157278" y="4645476"/>
            <a:ext cx="2322285" cy="781960"/>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1264560" y="1572039"/>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1264560" y="3894550"/>
            <a:ext cx="4025897"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6900862" y="1572039"/>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6900862" y="3894550"/>
            <a:ext cx="4026578" cy="2303049"/>
          </a:xfrm>
        </p:spPr>
        <p:txBody>
          <a:bodyPr tIns="182880" rIns="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5291138" y="3060700"/>
            <a:ext cx="1609725"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2000" b="1"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Strategy</a:t>
            </a:r>
          </a:p>
        </p:txBody>
      </p:sp>
      <p:grpSp>
        <p:nvGrpSpPr>
          <p:cNvPr id="30" name="Group 29"/>
          <p:cNvGrpSpPr/>
          <p:nvPr userDrawn="1"/>
        </p:nvGrpSpPr>
        <p:grpSpPr>
          <a:xfrm>
            <a:off x="0" y="6766560"/>
            <a:ext cx="12192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431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127688" y="2741910"/>
            <a:ext cx="2002536" cy="781960"/>
          </a:xfrm>
          <a:prstGeom prst="snip1Rect">
            <a:avLst/>
          </a:prstGeom>
          <a:solidFill>
            <a:schemeClr val="accent1"/>
          </a:solidFill>
          <a:ln>
            <a:solidFill>
              <a:schemeClr val="accent1"/>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5" name="Rectangle 24"/>
          <p:cNvSpPr/>
          <p:nvPr/>
        </p:nvSpPr>
        <p:spPr>
          <a:xfrm>
            <a:off x="1264559" y="2056884"/>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64559" y="4134447"/>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486980" y="2056884"/>
            <a:ext cx="5222421"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486980" y="4134447"/>
            <a:ext cx="5222421"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2"/>
          <p:cNvSpPr>
            <a:spLocks noGrp="1"/>
          </p:cNvSpPr>
          <p:nvPr userDrawn="1">
            <p:ph type="body" sz="quarter" idx="22" hasCustomPrompt="1"/>
          </p:nvPr>
        </p:nvSpPr>
        <p:spPr>
          <a:xfrm rot="16200000">
            <a:off x="-165203" y="4782246"/>
            <a:ext cx="2077565" cy="781960"/>
          </a:xfrm>
          <a:prstGeom prst="snip1Rect">
            <a:avLst/>
          </a:prstGeom>
          <a:solidFill>
            <a:schemeClr val="accent2"/>
          </a:solidFill>
          <a:ln>
            <a:solidFill>
              <a:schemeClr val="accent2"/>
            </a:solidFill>
          </a:ln>
        </p:spPr>
        <p:txBody>
          <a:bodyPr vert="horz" wrap="square" lIns="0" tIns="45720" rIns="0" bIns="4572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1264560" y="1359189"/>
            <a:ext cx="5222420" cy="772434"/>
          </a:xfrm>
          <a:prstGeom prst="snip1Rect">
            <a:avLst/>
          </a:prstGeom>
          <a:solidFill>
            <a:schemeClr val="accent4"/>
          </a:solidFill>
          <a:ln>
            <a:solidFill>
              <a:schemeClr val="accent4"/>
            </a:solidFill>
          </a:ln>
        </p:spPr>
        <p:txBody>
          <a:bodyPr vert="horz" wrap="square" lIns="0" tIns="0" rIns="0" bIns="0" rtlCol="0" anchor="ctr">
            <a:noAutofit/>
          </a:bodyPr>
          <a:lstStyle>
            <a:lvl1pPr marL="228600" indent="-228600" algn="ctr">
              <a:buNone/>
              <a:defRPr lang="en-US" sz="24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6486980" y="1359189"/>
            <a:ext cx="5222420" cy="772434"/>
          </a:xfrm>
          <a:prstGeom prst="snip1Rect">
            <a:avLst/>
          </a:prstGeom>
          <a:solidFill>
            <a:schemeClr val="accent3"/>
          </a:solidFill>
          <a:ln>
            <a:solidFill>
              <a:schemeClr val="accent3"/>
            </a:solidFill>
          </a:ln>
        </p:spPr>
        <p:txBody>
          <a:bodyPr vert="horz" wrap="square" lIns="0" tIns="0" rIns="0" bIns="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126456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648698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6486980" y="4153457"/>
            <a:ext cx="5222420" cy="205855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1264560" y="2150632"/>
            <a:ext cx="5222420" cy="1983812"/>
          </a:xfrm>
        </p:spPr>
        <p:txBody>
          <a:bodyPr tIns="182880" rIns="182880">
            <a:normAutofit/>
          </a:bodyPr>
          <a:lstStyle>
            <a:lvl1pPr>
              <a:defRPr sz="2400">
                <a:solidFill>
                  <a:schemeClr val="bg2">
                    <a:lumMod val="75000"/>
                  </a:schemeClr>
                </a:solidFill>
              </a:defRPr>
            </a:lvl1pPr>
            <a:lvl2pPr>
              <a:defRPr sz="2000">
                <a:solidFill>
                  <a:schemeClr val="bg2">
                    <a:lumMod val="75000"/>
                  </a:schemeClr>
                </a:solidFill>
              </a:defRPr>
            </a:lvl2pPr>
            <a:lvl3pPr>
              <a:defRPr sz="1800">
                <a:solidFill>
                  <a:schemeClr val="bg2">
                    <a:lumMod val="75000"/>
                  </a:schemeClr>
                </a:solidFill>
              </a:defRPr>
            </a:lvl3pPr>
            <a:lvl4pPr>
              <a:defRPr sz="1600">
                <a:solidFill>
                  <a:schemeClr val="bg2">
                    <a:lumMod val="75000"/>
                  </a:schemeClr>
                </a:solidFill>
              </a:defRPr>
            </a:lvl4pPr>
            <a:lvl5pPr>
              <a:defRPr sz="16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981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1" name="Group 10"/>
          <p:cNvGrpSpPr/>
          <p:nvPr userDrawn="1"/>
        </p:nvGrpSpPr>
        <p:grpSpPr>
          <a:xfrm>
            <a:off x="3743557" y="1545751"/>
            <a:ext cx="4704887"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 Placeholder 13"/>
          <p:cNvSpPr>
            <a:spLocks noGrp="1"/>
          </p:cNvSpPr>
          <p:nvPr>
            <p:ph type="body" sz="quarter" idx="13"/>
          </p:nvPr>
        </p:nvSpPr>
        <p:spPr>
          <a:xfrm>
            <a:off x="3914912" y="1721082"/>
            <a:ext cx="192024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600"/>
            </a:lvl1pPr>
          </a:lstStyle>
          <a:p>
            <a:pPr lvl="0"/>
            <a:endParaRPr lang="en-US"/>
          </a:p>
        </p:txBody>
      </p:sp>
      <p:sp>
        <p:nvSpPr>
          <p:cNvPr id="50" name="Text Placeholder 13"/>
          <p:cNvSpPr>
            <a:spLocks noGrp="1"/>
          </p:cNvSpPr>
          <p:nvPr>
            <p:ph type="body" sz="quarter" idx="14"/>
          </p:nvPr>
        </p:nvSpPr>
        <p:spPr>
          <a:xfrm>
            <a:off x="6344264" y="1721082"/>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51" name="Text Placeholder 13"/>
          <p:cNvSpPr>
            <a:spLocks noGrp="1"/>
          </p:cNvSpPr>
          <p:nvPr>
            <p:ph type="body" sz="quarter" idx="15"/>
          </p:nvPr>
        </p:nvSpPr>
        <p:spPr>
          <a:xfrm>
            <a:off x="3914912" y="4116185"/>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56" name="Text Placeholder 13"/>
          <p:cNvSpPr>
            <a:spLocks noGrp="1"/>
          </p:cNvSpPr>
          <p:nvPr>
            <p:ph type="body" sz="quarter" idx="16"/>
          </p:nvPr>
        </p:nvSpPr>
        <p:spPr>
          <a:xfrm>
            <a:off x="6344264" y="4116185"/>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15" name="TextBox 14"/>
          <p:cNvSpPr txBox="1"/>
          <p:nvPr userDrawn="1"/>
        </p:nvSpPr>
        <p:spPr>
          <a:xfrm>
            <a:off x="5589515" y="3234004"/>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57" name="TextBox 56"/>
          <p:cNvSpPr txBox="1"/>
          <p:nvPr userDrawn="1"/>
        </p:nvSpPr>
        <p:spPr>
          <a:xfrm>
            <a:off x="6129361" y="3234004"/>
            <a:ext cx="603050" cy="646331"/>
          </a:xfrm>
          <a:prstGeom prst="rect">
            <a:avLst/>
          </a:prstGeom>
          <a:noFill/>
        </p:spPr>
        <p:txBody>
          <a:bodyPr wrap="none" rtlCol="0" anchor="ctr">
            <a:spAutoFit/>
          </a:bodyPr>
          <a:lstStyle/>
          <a:p>
            <a:pPr algn="ctr"/>
            <a:r>
              <a:rPr lang="en-US" sz="3600" b="1">
                <a:solidFill>
                  <a:schemeClr val="accent3">
                    <a:lumMod val="40000"/>
                    <a:lumOff val="60000"/>
                  </a:schemeClr>
                </a:solidFill>
              </a:rPr>
              <a:t>W</a:t>
            </a:r>
          </a:p>
        </p:txBody>
      </p:sp>
      <p:sp>
        <p:nvSpPr>
          <p:cNvPr id="58" name="TextBox 57"/>
          <p:cNvSpPr txBox="1"/>
          <p:nvPr userDrawn="1"/>
        </p:nvSpPr>
        <p:spPr>
          <a:xfrm>
            <a:off x="5522791" y="3892735"/>
            <a:ext cx="497252" cy="646331"/>
          </a:xfrm>
          <a:prstGeom prst="rect">
            <a:avLst/>
          </a:prstGeom>
          <a:noFill/>
        </p:spPr>
        <p:txBody>
          <a:bodyPr wrap="none" rtlCol="0" anchor="ctr">
            <a:spAutoFit/>
          </a:bodyPr>
          <a:lstStyle/>
          <a:p>
            <a:pPr algn="ctr"/>
            <a:r>
              <a:rPr lang="en-US" sz="3600" b="1">
                <a:solidFill>
                  <a:schemeClr val="accent4">
                    <a:lumMod val="40000"/>
                    <a:lumOff val="60000"/>
                  </a:schemeClr>
                </a:solidFill>
              </a:rPr>
              <a:t>O</a:t>
            </a:r>
          </a:p>
        </p:txBody>
      </p:sp>
      <p:sp>
        <p:nvSpPr>
          <p:cNvPr id="59" name="TextBox 58"/>
          <p:cNvSpPr txBox="1"/>
          <p:nvPr userDrawn="1"/>
        </p:nvSpPr>
        <p:spPr>
          <a:xfrm>
            <a:off x="6211921" y="3892735"/>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8" name="Group 27"/>
          <p:cNvGrpSpPr/>
          <p:nvPr userDrawn="1"/>
        </p:nvGrpSpPr>
        <p:grpSpPr>
          <a:xfrm>
            <a:off x="0" y="6766560"/>
            <a:ext cx="12192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18461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eardrop 8"/>
          <p:cNvSpPr/>
          <p:nvPr userDrawn="1"/>
        </p:nvSpPr>
        <p:spPr>
          <a:xfrm rot="5400000">
            <a:off x="8270775" y="2746872"/>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userDrawn="1">
            <p:ph type="body" sz="quarter" idx="13" hasCustomPrompt="1"/>
          </p:nvPr>
        </p:nvSpPr>
        <p:spPr>
          <a:xfrm>
            <a:off x="8429224" y="2922203"/>
            <a:ext cx="192024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600" baseline="0"/>
            </a:lvl1pPr>
          </a:lstStyle>
          <a:p>
            <a:pPr lvl="0"/>
            <a:r>
              <a:rPr lang="en-US"/>
              <a:t>List main strengths here</a:t>
            </a:r>
          </a:p>
        </p:txBody>
      </p:sp>
      <p:sp>
        <p:nvSpPr>
          <p:cNvPr id="15" name="TextBox 14"/>
          <p:cNvSpPr txBox="1"/>
          <p:nvPr userDrawn="1"/>
        </p:nvSpPr>
        <p:spPr>
          <a:xfrm>
            <a:off x="10177919" y="4431556"/>
            <a:ext cx="402674" cy="646331"/>
          </a:xfrm>
          <a:prstGeom prst="rect">
            <a:avLst/>
          </a:prstGeom>
          <a:noFill/>
        </p:spPr>
        <p:txBody>
          <a:bodyPr wrap="none" rtlCol="0" anchor="ctr">
            <a:spAutoFit/>
          </a:bodyPr>
          <a:lstStyle/>
          <a:p>
            <a:pPr algn="ctr"/>
            <a:r>
              <a:rPr lang="en-US" sz="3600" b="1">
                <a:solidFill>
                  <a:schemeClr val="accent1">
                    <a:lumMod val="20000"/>
                    <a:lumOff val="80000"/>
                  </a:schemeClr>
                </a:solidFill>
              </a:rPr>
              <a:t>S</a:t>
            </a:r>
          </a:p>
        </p:txBody>
      </p:sp>
      <p:sp>
        <p:nvSpPr>
          <p:cNvPr id="39" name="Teardrop 38"/>
          <p:cNvSpPr/>
          <p:nvPr userDrawn="1"/>
        </p:nvSpPr>
        <p:spPr>
          <a:xfrm>
            <a:off x="9403917" y="5076110"/>
            <a:ext cx="1133784"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1" name="Teardrop 40"/>
          <p:cNvSpPr/>
          <p:nvPr userDrawn="1"/>
        </p:nvSpPr>
        <p:spPr>
          <a:xfrm rot="16200000">
            <a:off x="10616948" y="5078225"/>
            <a:ext cx="1133784" cy="1133784"/>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2" name="Teardrop 41"/>
          <p:cNvSpPr/>
          <p:nvPr userDrawn="1"/>
        </p:nvSpPr>
        <p:spPr>
          <a:xfrm rot="10800000">
            <a:off x="10623242" y="3880335"/>
            <a:ext cx="1133784"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7" name="TextBox 56"/>
          <p:cNvSpPr txBox="1"/>
          <p:nvPr userDrawn="1"/>
        </p:nvSpPr>
        <p:spPr>
          <a:xfrm>
            <a:off x="10559774" y="4699546"/>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58" name="TextBox 57"/>
          <p:cNvSpPr txBox="1"/>
          <p:nvPr userDrawn="1"/>
        </p:nvSpPr>
        <p:spPr>
          <a:xfrm>
            <a:off x="10248055"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59" name="TextBox 58"/>
          <p:cNvSpPr txBox="1"/>
          <p:nvPr userDrawn="1"/>
        </p:nvSpPr>
        <p:spPr>
          <a:xfrm>
            <a:off x="10592711"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482600" y="1709857"/>
            <a:ext cx="7670800" cy="498733"/>
          </a:xfrm>
          <a:solidFill>
            <a:schemeClr val="accent1"/>
          </a:solidFill>
          <a:ln>
            <a:solidFill>
              <a:schemeClr val="accent1"/>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89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673281"/>
            <a:ext cx="7670800" cy="498733"/>
          </a:xfrm>
          <a:solidFill>
            <a:schemeClr val="accent3"/>
          </a:solidFill>
          <a:ln>
            <a:solidFill>
              <a:schemeClr val="accent3"/>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Weaknesses</a:t>
            </a:r>
          </a:p>
        </p:txBody>
      </p:sp>
      <p:sp>
        <p:nvSpPr>
          <p:cNvPr id="34" name="Teardrop 33"/>
          <p:cNvSpPr/>
          <p:nvPr userDrawn="1"/>
        </p:nvSpPr>
        <p:spPr>
          <a:xfrm rot="5400000">
            <a:off x="278097" y="3889879"/>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p:cNvSpPr/>
          <p:nvPr userDrawn="1"/>
        </p:nvSpPr>
        <p:spPr>
          <a:xfrm>
            <a:off x="272055" y="5086463"/>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ardrop 35"/>
          <p:cNvSpPr/>
          <p:nvPr userDrawn="1"/>
        </p:nvSpPr>
        <p:spPr>
          <a:xfrm rot="16200000">
            <a:off x="1483243" y="5088821"/>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1099084" y="5029005"/>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38" name="TextBox 37"/>
          <p:cNvSpPr txBox="1"/>
          <p:nvPr userDrawn="1"/>
        </p:nvSpPr>
        <p:spPr>
          <a:xfrm>
            <a:off x="1451557" y="5029005"/>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40" name="TextBox 39"/>
          <p:cNvSpPr txBox="1"/>
          <p:nvPr userDrawn="1"/>
        </p:nvSpPr>
        <p:spPr>
          <a:xfrm>
            <a:off x="1122328" y="4707987"/>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3" name="Teardrop 42"/>
          <p:cNvSpPr/>
          <p:nvPr userDrawn="1"/>
        </p:nvSpPr>
        <p:spPr>
          <a:xfrm rot="10800000">
            <a:off x="1482315" y="2755337"/>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13"/>
          <p:cNvSpPr>
            <a:spLocks noGrp="1"/>
          </p:cNvSpPr>
          <p:nvPr>
            <p:ph type="body" sz="quarter" idx="20"/>
          </p:nvPr>
        </p:nvSpPr>
        <p:spPr>
          <a:xfrm>
            <a:off x="1645061" y="2926439"/>
            <a:ext cx="192024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600"/>
            </a:lvl1pPr>
          </a:lstStyle>
          <a:p>
            <a:pPr lvl="0"/>
            <a:endParaRPr lang="en-US"/>
          </a:p>
        </p:txBody>
      </p:sp>
      <p:sp>
        <p:nvSpPr>
          <p:cNvPr id="45" name="TextBox 44"/>
          <p:cNvSpPr txBox="1"/>
          <p:nvPr userDrawn="1"/>
        </p:nvSpPr>
        <p:spPr>
          <a:xfrm>
            <a:off x="1434976" y="4496336"/>
            <a:ext cx="603050" cy="6463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3600"/>
              <a:t>W</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8343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82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82600" y="1709857"/>
            <a:ext cx="7670800" cy="498733"/>
          </a:xfrm>
          <a:solidFill>
            <a:schemeClr val="accent4"/>
          </a:solidFill>
          <a:ln>
            <a:solidFill>
              <a:schemeClr val="accent4"/>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Opportunities</a:t>
            </a:r>
          </a:p>
        </p:txBody>
      </p:sp>
      <p:sp>
        <p:nvSpPr>
          <p:cNvPr id="26" name="Teardrop 25"/>
          <p:cNvSpPr/>
          <p:nvPr userDrawn="1"/>
        </p:nvSpPr>
        <p:spPr>
          <a:xfrm rot="5400000">
            <a:off x="9419251" y="2755944"/>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p:cNvSpPr/>
          <p:nvPr userDrawn="1"/>
        </p:nvSpPr>
        <p:spPr>
          <a:xfrm rot="16200000">
            <a:off x="10624397" y="3954886"/>
            <a:ext cx="1132779" cy="1132290"/>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ardrop 27"/>
          <p:cNvSpPr/>
          <p:nvPr userDrawn="1"/>
        </p:nvSpPr>
        <p:spPr>
          <a:xfrm rot="10800000">
            <a:off x="10630927" y="2757813"/>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userDrawn="1"/>
        </p:nvSpPr>
        <p:spPr>
          <a:xfrm>
            <a:off x="10559774" y="3574052"/>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30" name="TextBox 29"/>
          <p:cNvSpPr txBox="1"/>
          <p:nvPr userDrawn="1"/>
        </p:nvSpPr>
        <p:spPr>
          <a:xfrm>
            <a:off x="10592711" y="3895070"/>
            <a:ext cx="298480" cy="369332"/>
          </a:xfrm>
          <a:prstGeom prst="rect">
            <a:avLst/>
          </a:prstGeom>
          <a:noFill/>
        </p:spPr>
        <p:txBody>
          <a:bodyPr wrap="none" rtlCol="0" anchor="ctr">
            <a:spAutoFit/>
          </a:bodyPr>
          <a:lstStyle/>
          <a:p>
            <a:pPr algn="ctr"/>
            <a:r>
              <a:rPr lang="en-US" sz="1800" b="1">
                <a:solidFill>
                  <a:schemeClr val="accent6">
                    <a:lumMod val="20000"/>
                    <a:lumOff val="80000"/>
                  </a:schemeClr>
                </a:solidFill>
              </a:rPr>
              <a:t>T</a:t>
            </a:r>
          </a:p>
        </p:txBody>
      </p:sp>
      <p:sp>
        <p:nvSpPr>
          <p:cNvPr id="31" name="TextBox 30"/>
          <p:cNvSpPr txBox="1"/>
          <p:nvPr userDrawn="1"/>
        </p:nvSpPr>
        <p:spPr>
          <a:xfrm>
            <a:off x="10232421" y="3574052"/>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32" name="Teardrop 31"/>
          <p:cNvSpPr/>
          <p:nvPr userDrawn="1"/>
        </p:nvSpPr>
        <p:spPr>
          <a:xfrm>
            <a:off x="8284860" y="3952528"/>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3"/>
          <p:cNvSpPr>
            <a:spLocks noGrp="1"/>
          </p:cNvSpPr>
          <p:nvPr>
            <p:ph type="body" sz="quarter" idx="15"/>
          </p:nvPr>
        </p:nvSpPr>
        <p:spPr>
          <a:xfrm>
            <a:off x="8449928" y="4127859"/>
            <a:ext cx="192024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600"/>
            </a:lvl1pPr>
          </a:lstStyle>
          <a:p>
            <a:pPr lvl="0"/>
            <a:endParaRPr lang="en-US"/>
          </a:p>
        </p:txBody>
      </p:sp>
      <p:sp>
        <p:nvSpPr>
          <p:cNvPr id="35" name="TextBox 34"/>
          <p:cNvSpPr txBox="1"/>
          <p:nvPr userDrawn="1"/>
        </p:nvSpPr>
        <p:spPr>
          <a:xfrm>
            <a:off x="10038916" y="3838867"/>
            <a:ext cx="497252" cy="6463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3600"/>
              <a:t>O</a:t>
            </a:r>
          </a:p>
        </p:txBody>
      </p:sp>
      <p:grpSp>
        <p:nvGrpSpPr>
          <p:cNvPr id="24" name="Group 2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02819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6" name="Text Placeholder 5"/>
          <p:cNvSpPr>
            <a:spLocks noGrp="1"/>
          </p:cNvSpPr>
          <p:nvPr>
            <p:ph type="body" sz="quarter" idx="14"/>
          </p:nvPr>
        </p:nvSpPr>
        <p:spPr>
          <a:xfrm>
            <a:off x="4038600" y="2438400"/>
            <a:ext cx="76708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4038600" y="1709857"/>
            <a:ext cx="7670800" cy="498733"/>
          </a:xfrm>
          <a:solidFill>
            <a:schemeClr val="accent6"/>
          </a:solidFill>
          <a:ln>
            <a:solidFill>
              <a:schemeClr val="accent6"/>
            </a:solid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Threats</a:t>
            </a:r>
          </a:p>
        </p:txBody>
      </p:sp>
      <p:sp>
        <p:nvSpPr>
          <p:cNvPr id="39" name="Teardrop 38"/>
          <p:cNvSpPr/>
          <p:nvPr userDrawn="1"/>
        </p:nvSpPr>
        <p:spPr>
          <a:xfrm rot="5400000">
            <a:off x="271811" y="2755087"/>
            <a:ext cx="1132779" cy="113229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p:cNvSpPr/>
          <p:nvPr userDrawn="1"/>
        </p:nvSpPr>
        <p:spPr>
          <a:xfrm>
            <a:off x="272056" y="3951671"/>
            <a:ext cx="1132290"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ardrop 41"/>
          <p:cNvSpPr/>
          <p:nvPr userDrawn="1"/>
        </p:nvSpPr>
        <p:spPr>
          <a:xfrm rot="10800000">
            <a:off x="1489773" y="2756956"/>
            <a:ext cx="1132290"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userDrawn="1"/>
        </p:nvSpPr>
        <p:spPr>
          <a:xfrm>
            <a:off x="1418620" y="3573195"/>
            <a:ext cx="394660" cy="369332"/>
          </a:xfrm>
          <a:prstGeom prst="rect">
            <a:avLst/>
          </a:prstGeom>
          <a:noFill/>
        </p:spPr>
        <p:txBody>
          <a:bodyPr wrap="none" rtlCol="0" anchor="ctr">
            <a:spAutoFit/>
          </a:bodyPr>
          <a:lstStyle/>
          <a:p>
            <a:pPr algn="ctr"/>
            <a:r>
              <a:rPr lang="en-US" sz="1800" b="1">
                <a:solidFill>
                  <a:schemeClr val="accent3">
                    <a:lumMod val="40000"/>
                    <a:lumOff val="60000"/>
                  </a:schemeClr>
                </a:solidFill>
              </a:rPr>
              <a:t>W</a:t>
            </a:r>
          </a:p>
        </p:txBody>
      </p:sp>
      <p:sp>
        <p:nvSpPr>
          <p:cNvPr id="46" name="TextBox 45"/>
          <p:cNvSpPr txBox="1"/>
          <p:nvPr userDrawn="1"/>
        </p:nvSpPr>
        <p:spPr>
          <a:xfrm>
            <a:off x="1099084" y="3894213"/>
            <a:ext cx="340158" cy="369332"/>
          </a:xfrm>
          <a:prstGeom prst="rect">
            <a:avLst/>
          </a:prstGeom>
          <a:noFill/>
        </p:spPr>
        <p:txBody>
          <a:bodyPr wrap="none" rtlCol="0" anchor="ctr">
            <a:spAutoFit/>
          </a:bodyPr>
          <a:lstStyle/>
          <a:p>
            <a:pPr algn="ctr"/>
            <a:r>
              <a:rPr lang="en-US" sz="1800" b="1">
                <a:solidFill>
                  <a:schemeClr val="accent4">
                    <a:lumMod val="40000"/>
                    <a:lumOff val="60000"/>
                  </a:schemeClr>
                </a:solidFill>
              </a:rPr>
              <a:t>O</a:t>
            </a:r>
          </a:p>
        </p:txBody>
      </p:sp>
      <p:sp>
        <p:nvSpPr>
          <p:cNvPr id="47" name="TextBox 46"/>
          <p:cNvSpPr txBox="1"/>
          <p:nvPr userDrawn="1"/>
        </p:nvSpPr>
        <p:spPr>
          <a:xfrm>
            <a:off x="1122328" y="3573195"/>
            <a:ext cx="293670" cy="369332"/>
          </a:xfrm>
          <a:prstGeom prst="rect">
            <a:avLst/>
          </a:prstGeom>
          <a:noFill/>
        </p:spPr>
        <p:txBody>
          <a:bodyPr wrap="none" rtlCol="0" anchor="ctr">
            <a:spAutoFit/>
          </a:bodyPr>
          <a:lstStyle/>
          <a:p>
            <a:pPr algn="ctr"/>
            <a:r>
              <a:rPr lang="en-US" sz="1800" b="1">
                <a:solidFill>
                  <a:schemeClr val="accent1">
                    <a:lumMod val="20000"/>
                    <a:lumOff val="80000"/>
                  </a:schemeClr>
                </a:solidFill>
              </a:rPr>
              <a:t>S</a:t>
            </a:r>
          </a:p>
        </p:txBody>
      </p:sp>
      <p:sp>
        <p:nvSpPr>
          <p:cNvPr id="48" name="Teardrop 47"/>
          <p:cNvSpPr/>
          <p:nvPr userDrawn="1"/>
        </p:nvSpPr>
        <p:spPr>
          <a:xfrm rot="16200000">
            <a:off x="1482315" y="3951671"/>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Placeholder 13"/>
          <p:cNvSpPr>
            <a:spLocks noGrp="1"/>
          </p:cNvSpPr>
          <p:nvPr>
            <p:ph type="body" sz="quarter" idx="16"/>
          </p:nvPr>
        </p:nvSpPr>
        <p:spPr>
          <a:xfrm>
            <a:off x="1657646" y="4122773"/>
            <a:ext cx="192024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600"/>
            </a:lvl1pPr>
          </a:lstStyle>
          <a:p>
            <a:pPr lvl="0"/>
            <a:endParaRPr lang="en-US"/>
          </a:p>
        </p:txBody>
      </p:sp>
      <p:sp>
        <p:nvSpPr>
          <p:cNvPr id="50" name="TextBox 49"/>
          <p:cNvSpPr txBox="1"/>
          <p:nvPr userDrawn="1"/>
        </p:nvSpPr>
        <p:spPr>
          <a:xfrm>
            <a:off x="1474704" y="3840552"/>
            <a:ext cx="413896" cy="646331"/>
          </a:xfrm>
          <a:prstGeom prst="rect">
            <a:avLst/>
          </a:prstGeom>
          <a:noFill/>
        </p:spPr>
        <p:txBody>
          <a:bodyPr wrap="none" rtlCol="0" anchor="ctr">
            <a:spAutoFit/>
          </a:bodyPr>
          <a:lstStyle/>
          <a:p>
            <a:pPr algn="ctr"/>
            <a:r>
              <a:rPr lang="en-US" sz="3600" b="1">
                <a:solidFill>
                  <a:schemeClr val="accent6">
                    <a:lumMod val="20000"/>
                    <a:lumOff val="80000"/>
                  </a:schemeClr>
                </a:solidFill>
              </a:rPr>
              <a:t>T</a:t>
            </a:r>
          </a:p>
        </p:txBody>
      </p:sp>
      <p:grpSp>
        <p:nvGrpSpPr>
          <p:cNvPr id="24" name="Group 23"/>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08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Content Placeholder 2"/>
          <p:cNvSpPr>
            <a:spLocks noGrp="1"/>
          </p:cNvSpPr>
          <p:nvPr>
            <p:ph sz="half" idx="1"/>
          </p:nvPr>
        </p:nvSpPr>
        <p:spPr>
          <a:xfrm>
            <a:off x="83820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7905750"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4371975" y="1643174"/>
            <a:ext cx="3448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12192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21338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952750" y="2047876"/>
            <a:ext cx="6276975"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962275" y="1981200"/>
            <a:ext cx="6267450"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6886811" y="1395985"/>
            <a:ext cx="2828102"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grpSp>
        <p:nvGrpSpPr>
          <p:cNvPr id="16" name="Group 15"/>
          <p:cNvGrpSpPr/>
          <p:nvPr userDrawn="1"/>
        </p:nvGrpSpPr>
        <p:grpSpPr>
          <a:xfrm>
            <a:off x="2477087" y="1395985"/>
            <a:ext cx="2828102"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5" name="Text Placeholder 11"/>
          <p:cNvSpPr>
            <a:spLocks noGrp="1"/>
          </p:cNvSpPr>
          <p:nvPr>
            <p:ph type="body" sz="quarter" idx="13" hasCustomPrompt="1"/>
          </p:nvPr>
        </p:nvSpPr>
        <p:spPr>
          <a:xfrm>
            <a:off x="4839066" y="2735279"/>
            <a:ext cx="2514600" cy="2167128"/>
          </a:xfrm>
          <a:prstGeom prst="hexagon">
            <a:avLst/>
          </a:prstGeom>
          <a:solidFill>
            <a:schemeClr val="accent3"/>
          </a:solidFill>
        </p:spPr>
        <p:txBody>
          <a:bodyPr anchor="ctr">
            <a:normAutofit/>
          </a:bodyPr>
          <a:lstStyle>
            <a:lvl1pPr marL="0" indent="0" algn="ctr">
              <a:buNone/>
              <a:defRPr sz="24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2633838" y="1531076"/>
            <a:ext cx="2514600" cy="2167128"/>
          </a:xfrm>
          <a:prstGeom prst="hexagon">
            <a:avLst/>
          </a:prstGeom>
          <a:solidFill>
            <a:schemeClr val="accent1"/>
          </a:solidFill>
        </p:spPr>
        <p:txBody>
          <a:bodyPr anchor="ctr">
            <a:normAutofit/>
          </a:bodyPr>
          <a:lstStyle>
            <a:lvl1pPr marL="0" indent="0" algn="ctr">
              <a:buNone/>
              <a:defRPr sz="24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7043562" y="1531076"/>
            <a:ext cx="2514600" cy="2167128"/>
          </a:xfrm>
          <a:prstGeom prst="hexagon">
            <a:avLst/>
          </a:prstGeom>
          <a:solidFill>
            <a:schemeClr val="accent4"/>
          </a:solidFill>
        </p:spPr>
        <p:txBody>
          <a:bodyPr anchor="ctr">
            <a:normAutofit/>
          </a:bodyPr>
          <a:lstStyle>
            <a:lvl1pPr marL="0" indent="0" algn="ctr">
              <a:buNone/>
              <a:defRPr sz="24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2633838" y="3945895"/>
            <a:ext cx="2514600" cy="2167128"/>
          </a:xfrm>
          <a:prstGeom prst="hexagon">
            <a:avLst/>
          </a:prstGeom>
          <a:solidFill>
            <a:schemeClr val="accent2"/>
          </a:solidFill>
        </p:spPr>
        <p:txBody>
          <a:bodyPr anchor="ctr">
            <a:normAutofit/>
          </a:bodyPr>
          <a:lstStyle>
            <a:lvl1pPr marL="0" indent="0" algn="ctr">
              <a:buNone/>
              <a:defRPr sz="24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7043562" y="3945895"/>
            <a:ext cx="2514600" cy="2167128"/>
          </a:xfrm>
          <a:prstGeom prst="hexagon">
            <a:avLst/>
          </a:prstGeom>
          <a:solidFill>
            <a:schemeClr val="accent5"/>
          </a:solidFill>
        </p:spPr>
        <p:txBody>
          <a:bodyPr anchor="ctr">
            <a:normAutofit/>
          </a:bodyPr>
          <a:lstStyle>
            <a:lvl1pPr marL="0" indent="0" algn="ctr">
              <a:buNone/>
              <a:defRPr sz="24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201051" y="1533015"/>
            <a:ext cx="2279650" cy="2165188"/>
          </a:xfrm>
        </p:spPr>
        <p:txBody>
          <a:bodyPr>
            <a:normAutofit/>
          </a:bodyPr>
          <a:lstStyle>
            <a:lvl1pPr>
              <a:defRPr sz="140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5305188" y="1283385"/>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9714912" y="1533014"/>
            <a:ext cx="2279650" cy="2165189"/>
          </a:xfrm>
        </p:spPr>
        <p:txBody>
          <a:bodyPr>
            <a:normAutofit/>
          </a:bodyPr>
          <a:lstStyle>
            <a:lvl1pPr>
              <a:defRPr sz="140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201051" y="3957340"/>
            <a:ext cx="2279650" cy="2165188"/>
          </a:xfrm>
        </p:spPr>
        <p:txBody>
          <a:bodyPr>
            <a:normAutofit/>
          </a:bodyPr>
          <a:lstStyle>
            <a:lvl1pPr>
              <a:defRPr sz="1400" baseline="0"/>
            </a:lvl1pPr>
          </a:lstStyle>
          <a:p>
            <a:pPr lvl="0"/>
            <a:r>
              <a:rPr lang="en-US"/>
              <a:t>List items for Title 3</a:t>
            </a:r>
          </a:p>
        </p:txBody>
      </p:sp>
      <p:sp>
        <p:nvSpPr>
          <p:cNvPr id="57" name="Text Placeholder 13"/>
          <p:cNvSpPr>
            <a:spLocks noGrp="1"/>
          </p:cNvSpPr>
          <p:nvPr>
            <p:ph type="body" sz="quarter" idx="23" hasCustomPrompt="1"/>
          </p:nvPr>
        </p:nvSpPr>
        <p:spPr>
          <a:xfrm>
            <a:off x="9714912" y="3957339"/>
            <a:ext cx="2279650" cy="2165189"/>
          </a:xfrm>
        </p:spPr>
        <p:txBody>
          <a:bodyPr>
            <a:normAutofit/>
          </a:bodyPr>
          <a:lstStyle>
            <a:lvl1pPr>
              <a:defRPr sz="140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5305188" y="4958177"/>
            <a:ext cx="1581623" cy="1452164"/>
          </a:xfrm>
        </p:spPr>
        <p:txBody>
          <a:bodyPr>
            <a:normAutofit/>
          </a:bodyPr>
          <a:lstStyle>
            <a:lvl1pPr>
              <a:defRPr sz="140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44603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9" name="Text Placeholder 13"/>
          <p:cNvSpPr>
            <a:spLocks noGrp="1"/>
          </p:cNvSpPr>
          <p:nvPr>
            <p:ph type="body" sz="quarter" idx="18" hasCustomPrompt="1"/>
          </p:nvPr>
        </p:nvSpPr>
        <p:spPr>
          <a:xfrm>
            <a:off x="301518" y="1533015"/>
            <a:ext cx="2279650" cy="2165188"/>
          </a:xfrm>
        </p:spPr>
        <p:txBody>
          <a:bodyPr tIns="640080">
            <a:normAutofit/>
          </a:bodyPr>
          <a:lstStyle>
            <a:lvl1pPr>
              <a:defRPr sz="140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9652448" y="1533014"/>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301518" y="3957340"/>
            <a:ext cx="2279650" cy="2165188"/>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9652448" y="3957339"/>
            <a:ext cx="2279650" cy="2165189"/>
          </a:xfrm>
        </p:spPr>
        <p:txBody>
          <a:bodyPr vert="horz" lIns="91440" tIns="640080" rIns="91440" bIns="45720" rtlCol="0">
            <a:normAutofit/>
          </a:bodyPr>
          <a:lstStyle>
            <a:lvl1pPr>
              <a:defRPr lang="en-US" sz="140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301518" y="1533015"/>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301518" y="3957340"/>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9652448" y="1533014"/>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9652448" y="3957339"/>
            <a:ext cx="2279650" cy="496954"/>
          </a:xfrm>
          <a:solidFill>
            <a:schemeClr val="accent1"/>
          </a:solidFill>
          <a:ln>
            <a:noFill/>
          </a:ln>
        </p:spPr>
        <p:txBody>
          <a:bodyPr vert="horz" wrap="square" lIns="91440" tIns="45720" rIns="91440" bIns="45720" rtlCol="0" anchor="ctr">
            <a:noAutofit/>
          </a:bodyPr>
          <a:lstStyle>
            <a:lvl1pPr marL="228600" indent="-228600" algn="ctr">
              <a:buNone/>
              <a:defRPr lang="en-US" sz="140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60093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4" name="Text Placeholder 13"/>
          <p:cNvSpPr>
            <a:spLocks noGrp="1"/>
          </p:cNvSpPr>
          <p:nvPr>
            <p:ph type="body" sz="quarter" idx="18" hasCustomPrompt="1"/>
          </p:nvPr>
        </p:nvSpPr>
        <p:spPr>
          <a:xfrm>
            <a:off x="1275617" y="2275983"/>
            <a:ext cx="4488882" cy="1667734"/>
          </a:xfrm>
        </p:spPr>
        <p:txBody>
          <a:bodyPr tIns="640080">
            <a:normAutofit/>
          </a:bodyPr>
          <a:lstStyle>
            <a:lvl1pPr>
              <a:defRPr sz="140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6486966" y="2275982"/>
            <a:ext cx="4488882" cy="1667735"/>
          </a:xfrm>
        </p:spPr>
        <p:txBody>
          <a:bodyPr vert="horz" lIns="91440" tIns="640080" rIns="91440" bIns="45720" rtlCol="0">
            <a:normAutofit/>
          </a:bodyPr>
          <a:lstStyle>
            <a:lvl1pPr>
              <a:defRPr lang="en-US" sz="140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1275617" y="4469484"/>
            <a:ext cx="4488882" cy="1667734"/>
          </a:xfrm>
        </p:spPr>
        <p:txBody>
          <a:bodyPr vert="horz" lIns="91440" tIns="640080" rIns="91440" bIns="45720" rtlCol="0">
            <a:normAutofit/>
          </a:bodyPr>
          <a:lstStyle>
            <a:lvl1pPr>
              <a:defRPr lang="en-US" sz="140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6486966" y="4469483"/>
            <a:ext cx="4488882" cy="1667735"/>
          </a:xfrm>
        </p:spPr>
        <p:txBody>
          <a:bodyPr vert="horz" lIns="91440" tIns="640080" rIns="91440" bIns="45720" rtlCol="0">
            <a:normAutofit/>
          </a:bodyPr>
          <a:lstStyle>
            <a:lvl1pPr>
              <a:defRPr lang="en-US" sz="140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1275617" y="2275983"/>
            <a:ext cx="4488882" cy="496954"/>
          </a:xfrm>
          <a:solidFill>
            <a:schemeClr val="accent1"/>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1275617" y="4469484"/>
            <a:ext cx="4488882" cy="496954"/>
          </a:xfrm>
          <a:solidFill>
            <a:schemeClr val="accent3"/>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6486966" y="2275982"/>
            <a:ext cx="4488882" cy="496954"/>
          </a:xfrm>
          <a:solidFill>
            <a:schemeClr val="accent2"/>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6486966" y="4469483"/>
            <a:ext cx="4488882" cy="496954"/>
          </a:xfrm>
          <a:solidFill>
            <a:schemeClr val="accent4"/>
          </a:solidFill>
          <a:ln>
            <a:noFill/>
          </a:ln>
        </p:spPr>
        <p:txBody>
          <a:bodyPr vert="horz" wrap="square" lIns="91440" tIns="45720" rIns="91440" bIns="45720" rtlCol="0" anchor="ctr">
            <a:noAutofit/>
          </a:bodyPr>
          <a:lstStyle>
            <a:lvl1pPr marL="228600" indent="-228600" algn="ctr">
              <a:buNone/>
              <a:defRPr lang="en-US" sz="2400" b="1" cap="all" baseline="0">
                <a:solidFill>
                  <a:schemeClr val="bg1"/>
                </a:solidFill>
              </a:defRPr>
            </a:lvl1pPr>
          </a:lstStyle>
          <a:p>
            <a:pPr marL="0" lvl="0" indent="0"/>
            <a:r>
              <a:rPr lang="en-US"/>
              <a:t>Title 4</a:t>
            </a:r>
          </a:p>
        </p:txBody>
      </p:sp>
      <p:grpSp>
        <p:nvGrpSpPr>
          <p:cNvPr id="32" name="Group 31"/>
          <p:cNvGrpSpPr/>
          <p:nvPr userDrawn="1"/>
        </p:nvGrpSpPr>
        <p:grpSpPr>
          <a:xfrm>
            <a:off x="1155573" y="2173119"/>
            <a:ext cx="9880854"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88239"/>
            <a:ext cx="4488882"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1"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6486966" y="1888239"/>
            <a:ext cx="4488882" cy="387743"/>
          </a:xfrm>
        </p:spPr>
        <p:txBody>
          <a:bodyPr anchor="ctr">
            <a:noAutofit/>
          </a:bodyPr>
          <a:lstStyle>
            <a:lvl1pPr marL="0" indent="0" algn="ctr">
              <a:buNone/>
              <a:defRPr sz="2000"/>
            </a:lvl1pPr>
          </a:lstStyle>
          <a:p>
            <a:pPr lvl="0"/>
            <a:r>
              <a:rPr lang="en-US"/>
              <a:t>Subtitle</a:t>
            </a:r>
          </a:p>
        </p:txBody>
      </p:sp>
      <p:sp>
        <p:nvSpPr>
          <p:cNvPr id="44" name="Text Placeholder 15"/>
          <p:cNvSpPr>
            <a:spLocks noGrp="1"/>
          </p:cNvSpPr>
          <p:nvPr>
            <p:ph type="body" sz="quarter" idx="32" hasCustomPrompt="1"/>
          </p:nvPr>
        </p:nvSpPr>
        <p:spPr>
          <a:xfrm rot="16200000">
            <a:off x="186245" y="2915977"/>
            <a:ext cx="1667735"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186244" y="5109479"/>
            <a:ext cx="1667735" cy="387743"/>
          </a:xfrm>
        </p:spPr>
        <p:txBody>
          <a:bodyPr anchor="ctr">
            <a:noAutofit/>
          </a:bodyPr>
          <a:lstStyle>
            <a:lvl1pPr marL="0" indent="0" algn="ctr">
              <a:buNone/>
              <a:defRPr sz="2000"/>
            </a:lvl1pPr>
          </a:lstStyle>
          <a:p>
            <a:pPr lvl="0"/>
            <a:r>
              <a:rPr lang="en-US"/>
              <a:t>Subtitle</a:t>
            </a:r>
          </a:p>
        </p:txBody>
      </p:sp>
      <p:sp>
        <p:nvSpPr>
          <p:cNvPr id="17" name="Oval 16"/>
          <p:cNvSpPr/>
          <p:nvPr userDrawn="1"/>
        </p:nvSpPr>
        <p:spPr>
          <a:xfrm>
            <a:off x="5917678" y="4056769"/>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4" name="Group 33"/>
          <p:cNvGrpSpPr/>
          <p:nvPr userDrawn="1"/>
        </p:nvGrpSpPr>
        <p:grpSpPr>
          <a:xfrm>
            <a:off x="0" y="6766560"/>
            <a:ext cx="12192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28752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26" name="Text Placeholder 13"/>
          <p:cNvSpPr>
            <a:spLocks noGrp="1"/>
          </p:cNvSpPr>
          <p:nvPr>
            <p:ph type="body" sz="quarter" idx="22" hasCustomPrompt="1"/>
          </p:nvPr>
        </p:nvSpPr>
        <p:spPr>
          <a:xfrm>
            <a:off x="1275616"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475587" y="3897026"/>
            <a:ext cx="3861238" cy="619151"/>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1275617" y="1860807"/>
            <a:ext cx="3108960" cy="387743"/>
          </a:xfrm>
        </p:spPr>
        <p:txBody>
          <a:bodyPr anchor="ctr">
            <a:noAutofit/>
          </a:bodyPr>
          <a:lstStyle>
            <a:lvl1pPr marL="0" indent="0" algn="ctr">
              <a:buNone/>
              <a:defRPr sz="2000"/>
            </a:lvl1pPr>
          </a:lstStyle>
          <a:p>
            <a:pPr lvl="0"/>
            <a:r>
              <a:rPr lang="en-US"/>
              <a:t>Subtitle</a:t>
            </a:r>
          </a:p>
        </p:txBody>
      </p:sp>
      <p:sp>
        <p:nvSpPr>
          <p:cNvPr id="41" name="Text Placeholder 15"/>
          <p:cNvSpPr>
            <a:spLocks noGrp="1"/>
          </p:cNvSpPr>
          <p:nvPr>
            <p:ph type="body" sz="quarter" idx="30" hasCustomPrompt="1"/>
          </p:nvPr>
        </p:nvSpPr>
        <p:spPr>
          <a:xfrm>
            <a:off x="1275616" y="1209788"/>
            <a:ext cx="9700232"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7866888" y="1860807"/>
            <a:ext cx="3108960" cy="387743"/>
          </a:xfrm>
        </p:spPr>
        <p:txBody>
          <a:bodyPr anchor="ctr">
            <a:noAutofit/>
          </a:bodyPr>
          <a:lstStyle>
            <a:lvl1pPr marL="0" indent="0" algn="ctr">
              <a:buNone/>
              <a:defRPr sz="2000"/>
            </a:lvl1pPr>
          </a:lstStyle>
          <a:p>
            <a:pPr lvl="0"/>
            <a:r>
              <a:rPr lang="en-US"/>
              <a:t>Subtitle</a:t>
            </a:r>
          </a:p>
        </p:txBody>
      </p:sp>
      <p:sp>
        <p:nvSpPr>
          <p:cNvPr id="45" name="Text Placeholder 15"/>
          <p:cNvSpPr>
            <a:spLocks noGrp="1"/>
          </p:cNvSpPr>
          <p:nvPr>
            <p:ph type="body" sz="quarter" idx="33" hasCustomPrompt="1"/>
          </p:nvPr>
        </p:nvSpPr>
        <p:spPr>
          <a:xfrm rot="16200000">
            <a:off x="402894" y="5326125"/>
            <a:ext cx="1234440" cy="387743"/>
          </a:xfrm>
        </p:spPr>
        <p:txBody>
          <a:bodyPr anchor="ctr">
            <a:noAutofit/>
          </a:bodyPr>
          <a:lstStyle>
            <a:lvl1pPr marL="0" indent="0" algn="ctr">
              <a:buNone/>
              <a:defRPr sz="2000"/>
            </a:lvl1pPr>
          </a:lstStyle>
          <a:p>
            <a:pPr lvl="0"/>
            <a:r>
              <a:rPr lang="en-US"/>
              <a:t>Subtitle</a:t>
            </a:r>
          </a:p>
        </p:txBody>
      </p:sp>
      <p:sp>
        <p:nvSpPr>
          <p:cNvPr id="49" name="Text Placeholder 13"/>
          <p:cNvSpPr>
            <a:spLocks noGrp="1"/>
          </p:cNvSpPr>
          <p:nvPr>
            <p:ph type="body" sz="quarter" idx="34" hasCustomPrompt="1"/>
          </p:nvPr>
        </p:nvSpPr>
        <p:spPr>
          <a:xfrm>
            <a:off x="1275616" y="2275982"/>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402894" y="2699330"/>
            <a:ext cx="1234440" cy="387743"/>
          </a:xfrm>
        </p:spPr>
        <p:txBody>
          <a:bodyPr anchor="ctr">
            <a:noAutofit/>
          </a:bodyPr>
          <a:lstStyle>
            <a:lvl1pPr marL="0" indent="0" algn="ctr">
              <a:buNone/>
              <a:defRPr sz="2000"/>
            </a:lvl1pPr>
          </a:lstStyle>
          <a:p>
            <a:pPr lvl="0"/>
            <a:r>
              <a:rPr lang="en-US"/>
              <a:t>Subtitle</a:t>
            </a:r>
          </a:p>
        </p:txBody>
      </p:sp>
      <p:sp>
        <p:nvSpPr>
          <p:cNvPr id="51" name="Text Placeholder 13"/>
          <p:cNvSpPr>
            <a:spLocks noGrp="1"/>
          </p:cNvSpPr>
          <p:nvPr>
            <p:ph type="body" sz="quarter" idx="36" hasCustomPrompt="1"/>
          </p:nvPr>
        </p:nvSpPr>
        <p:spPr>
          <a:xfrm>
            <a:off x="1275617"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402895" y="4013447"/>
            <a:ext cx="1234440" cy="387743"/>
          </a:xfrm>
        </p:spPr>
        <p:txBody>
          <a:bodyPr anchor="ctr">
            <a:noAutofit/>
          </a:bodyPr>
          <a:lstStyle>
            <a:lvl1pPr marL="0" indent="0" algn="ctr">
              <a:buNone/>
              <a:defRPr sz="2000"/>
            </a:lvl1pPr>
          </a:lstStyle>
          <a:p>
            <a:pPr lvl="0"/>
            <a:r>
              <a:rPr lang="en-US"/>
              <a:t>Subtitle</a:t>
            </a:r>
          </a:p>
        </p:txBody>
      </p:sp>
      <p:sp>
        <p:nvSpPr>
          <p:cNvPr id="59" name="Text Placeholder 13"/>
          <p:cNvSpPr>
            <a:spLocks noGrp="1"/>
          </p:cNvSpPr>
          <p:nvPr>
            <p:ph type="body" sz="quarter" idx="43" hasCustomPrompt="1"/>
          </p:nvPr>
        </p:nvSpPr>
        <p:spPr>
          <a:xfrm>
            <a:off x="7866888"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7866888"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7866888"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4541520" y="227208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4548392" y="3590099"/>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4548392" y="4902777"/>
            <a:ext cx="3108960" cy="1234440"/>
          </a:xfrm>
        </p:spPr>
        <p:txBody>
          <a:bodyPr vert="horz" lIns="91440" tIns="365760" rIns="91440" bIns="45720" rtlCol="0">
            <a:normAutofit/>
          </a:bodyPr>
          <a:lstStyle>
            <a:lvl1pPr>
              <a:defRPr lang="en-US" sz="140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4541520" y="1860807"/>
            <a:ext cx="3108960" cy="387743"/>
          </a:xfrm>
        </p:spPr>
        <p:txBody>
          <a:bodyPr anchor="ctr">
            <a:noAutofit/>
          </a:bodyPr>
          <a:lstStyle>
            <a:lvl1pPr marL="0" indent="0" algn="ctr">
              <a:buNone/>
              <a:defRPr sz="2000"/>
            </a:lvl1pPr>
          </a:lstStyle>
          <a:p>
            <a:pPr lvl="0"/>
            <a:r>
              <a:rPr lang="en-US"/>
              <a:t>Subtitle</a:t>
            </a:r>
          </a:p>
        </p:txBody>
      </p:sp>
      <p:cxnSp>
        <p:nvCxnSpPr>
          <p:cNvPr id="67" name="Straight Connector 66"/>
          <p:cNvCxnSpPr/>
          <p:nvPr userDrawn="1"/>
        </p:nvCxnSpPr>
        <p:spPr>
          <a:xfrm>
            <a:off x="11346928"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26244" y="6261228"/>
            <a:ext cx="10527556"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11168606" y="6082906"/>
            <a:ext cx="356644"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 Placeholder 12"/>
          <p:cNvSpPr>
            <a:spLocks noGrp="1"/>
          </p:cNvSpPr>
          <p:nvPr>
            <p:ph type="body" sz="quarter" idx="24" hasCustomPrompt="1"/>
          </p:nvPr>
        </p:nvSpPr>
        <p:spPr>
          <a:xfrm>
            <a:off x="1275617" y="2275983"/>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1275617" y="3590099"/>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1315228" y="4902777"/>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4548392" y="2275982"/>
            <a:ext cx="3108959" cy="283062"/>
          </a:xfrm>
          <a:solidFill>
            <a:schemeClr val="accent1"/>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4548392" y="3590099"/>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4548392"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7866888" y="2275982"/>
            <a:ext cx="3108959" cy="283062"/>
          </a:xfrm>
          <a:solidFill>
            <a:schemeClr val="accent4"/>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7866888" y="3590099"/>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7866888" y="4902777"/>
            <a:ext cx="3108959" cy="283062"/>
          </a:xfrm>
          <a:solidFill>
            <a:schemeClr val="accent3"/>
          </a:solidFill>
          <a:ln>
            <a:noFill/>
          </a:ln>
        </p:spPr>
        <p:txBody>
          <a:bodyPr vert="horz" wrap="square" lIns="91440" tIns="45720" rIns="91440" bIns="45720" rtlCol="0" anchor="ctr">
            <a:noAutofit/>
          </a:bodyPr>
          <a:lstStyle>
            <a:lvl1pPr marL="228600" indent="-228600" algn="ctr">
              <a:buNone/>
              <a:defRPr lang="en-US" sz="16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12192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8031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547499"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5970730"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393962"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722263"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145494"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568726"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536016"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432662"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432662"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536016"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568726"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145494"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722263"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393962"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5970730"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547499"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409002" y="284387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401192" y="354074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401192" y="423761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865376" y="3581099"/>
            <a:ext cx="1225296"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228600" indent="-228600" algn="ctr">
              <a:buNone/>
              <a:defRPr lang="en-US" sz="16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3090672" y="3624716"/>
            <a:ext cx="6519672"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grpSp>
        <p:nvGrpSpPr>
          <p:cNvPr id="35" name="Group 34"/>
          <p:cNvGrpSpPr/>
          <p:nvPr userDrawn="1"/>
        </p:nvGrpSpPr>
        <p:grpSpPr>
          <a:xfrm>
            <a:off x="0" y="6766560"/>
            <a:ext cx="12192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8441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13"/>
          <p:cNvSpPr>
            <a:spLocks noGrp="1"/>
          </p:cNvSpPr>
          <p:nvPr>
            <p:ph type="body" sz="quarter" idx="22" hasCustomPrompt="1"/>
          </p:nvPr>
        </p:nvSpPr>
        <p:spPr>
          <a:xfrm>
            <a:off x="6703908"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6127139"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5550371"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3878672"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3301903"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725135"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3692425"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6589071"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6589071" y="2292301"/>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3692425"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725135"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3301903"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3878672"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5550371" y="1496710"/>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6127139" y="2173174"/>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6703908" y="2849637"/>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9637781" y="3540747"/>
            <a:ext cx="2281936" cy="548640"/>
          </a:xfrm>
          <a:solidFill>
            <a:schemeClr val="accent3"/>
          </a:solidFill>
        </p:spPr>
        <p:txBody>
          <a:bodyPr wrap="square" anchor="ctr">
            <a:spAutoFit/>
          </a:bodyPr>
          <a:lstStyle>
            <a:lvl1pPr marL="0" indent="0" algn="ctr">
              <a:buNone/>
              <a:defRPr sz="220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1312517" y="423938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735748" y="4915846"/>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58980" y="559230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1126270" y="4859874"/>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1126270" y="2292302"/>
            <a:ext cx="3026664"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58980" y="1484665"/>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735748" y="2161129"/>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1312517" y="2837592"/>
            <a:ext cx="1164308" cy="556191"/>
          </a:xfrm>
          <a:solidFill>
            <a:schemeClr val="bg2">
              <a:lumMod val="20000"/>
              <a:lumOff val="80000"/>
            </a:schemeClr>
          </a:solidFill>
        </p:spPr>
        <p:txBody>
          <a:bodyPr vert="horz" lIns="91440" tIns="91440" rIns="91440" bIns="91440" rtlCol="0">
            <a:normAutofit/>
          </a:bodyPr>
          <a:lstStyle>
            <a:lvl1pPr>
              <a:defRPr lang="en-US" sz="140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1323289" y="3624716"/>
            <a:ext cx="8287056" cy="384048"/>
          </a:xfrm>
          <a:prstGeom prst="homePlate">
            <a:avLst/>
          </a:prstGeom>
          <a:solidFill>
            <a:schemeClr val="accent2"/>
          </a:solidFill>
          <a:ln>
            <a:noFill/>
          </a:ln>
        </p:spPr>
        <p:txBody>
          <a:bodyPr vert="horz" wrap="square" lIns="91440" tIns="45720" rIns="91440" bIns="45720" rtlCol="0" anchor="ctr">
            <a:noAutofit/>
          </a:bodyPr>
          <a:lstStyle>
            <a:lvl1pPr marL="228600" indent="-228600" algn="ctr">
              <a:buNone/>
              <a:defRPr lang="en-US" sz="180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12192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24609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31076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6237224"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6237224" y="1780295"/>
            <a:ext cx="2594864" cy="607243"/>
          </a:xfrm>
          <a:solidFill>
            <a:schemeClr val="accent3"/>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6237224"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6237224"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864769"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864769" y="1548551"/>
            <a:ext cx="3585150" cy="838987"/>
          </a:xfrm>
          <a:solidFill>
            <a:schemeClr val="accent1"/>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864769"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864769"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42961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3359912"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3359912" y="1780295"/>
            <a:ext cx="2594864" cy="607243"/>
          </a:xfrm>
          <a:solidFill>
            <a:schemeClr val="accent1"/>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3359912"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3359912"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6" name="Text Placeholder 13"/>
          <p:cNvSpPr>
            <a:spLocks noGrp="1"/>
          </p:cNvSpPr>
          <p:nvPr>
            <p:ph type="body" sz="quarter" idx="18" hasCustomPrompt="1"/>
          </p:nvPr>
        </p:nvSpPr>
        <p:spPr>
          <a:xfrm>
            <a:off x="482600" y="2034398"/>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482600" y="1780295"/>
            <a:ext cx="2594864" cy="607243"/>
          </a:xfrm>
          <a:solidFill>
            <a:schemeClr val="accent4"/>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482600"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482600"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9114537" y="2040590"/>
            <a:ext cx="2594864" cy="2574178"/>
          </a:xfrm>
          <a:solidFill>
            <a:schemeClr val="tx2">
              <a:lumMod val="40000"/>
              <a:lumOff val="60000"/>
            </a:schemeClr>
          </a:solidFill>
        </p:spPr>
        <p:txBody>
          <a:bodyPr tIns="640080">
            <a:normAutofit/>
          </a:bodyPr>
          <a:lstStyle>
            <a:lvl1pPr>
              <a:defRPr sz="140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9114537" y="1780295"/>
            <a:ext cx="2594864" cy="607243"/>
          </a:xfrm>
          <a:solidFill>
            <a:schemeClr val="accent5"/>
          </a:solidFill>
          <a:ln>
            <a:noFill/>
          </a:ln>
        </p:spPr>
        <p:txBody>
          <a:bodyPr vert="horz" wrap="square" lIns="91440" tIns="45720" rIns="91440" bIns="45720" rtlCol="0" anchor="ctr">
            <a:noAutofit/>
          </a:bodyPr>
          <a:lstStyle>
            <a:lvl1pPr marL="228600" indent="-228600" algn="ctr">
              <a:buNone/>
              <a:defRPr lang="en-US" sz="220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9114537" y="5161362"/>
            <a:ext cx="2594864" cy="783448"/>
          </a:xfrm>
          <a:solidFill>
            <a:schemeClr val="tx2">
              <a:lumMod val="40000"/>
              <a:lumOff val="60000"/>
            </a:schemeClr>
          </a:solidFill>
        </p:spPr>
        <p:txBody>
          <a:bodyPr tIns="91440" bIns="91440" anchor="ctr">
            <a:normAutofit/>
          </a:bodyPr>
          <a:lstStyle>
            <a:lvl1pPr marL="0" indent="0" algn="ctr">
              <a:buNone/>
              <a:defRPr sz="28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9114537" y="4784386"/>
            <a:ext cx="2594864" cy="387470"/>
          </a:xfrm>
          <a:solidFill>
            <a:schemeClr val="tx2">
              <a:lumMod val="20000"/>
              <a:lumOff val="80000"/>
            </a:schemeClr>
          </a:solidFill>
        </p:spPr>
        <p:txBody>
          <a:bodyPr tIns="91440" bIns="91440" anchor="ctr">
            <a:noAutofit/>
          </a:bodyPr>
          <a:lstStyle>
            <a:lvl1pPr marL="0" indent="0" algn="ctr">
              <a:buNone/>
              <a:defRPr sz="20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5742081" y="2034398"/>
            <a:ext cx="3585150" cy="2961648"/>
          </a:xfrm>
          <a:solidFill>
            <a:schemeClr val="tx2">
              <a:lumMod val="40000"/>
              <a:lumOff val="60000"/>
            </a:schemeClr>
          </a:solidFill>
        </p:spPr>
        <p:txBody>
          <a:bodyPr tIns="640080">
            <a:normAutofit/>
          </a:bodyPr>
          <a:lstStyle>
            <a:lvl1pPr>
              <a:defRPr sz="180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5742081" y="1548551"/>
            <a:ext cx="3585150" cy="838987"/>
          </a:xfrm>
          <a:solidFill>
            <a:schemeClr val="accent3"/>
          </a:solidFill>
          <a:ln>
            <a:noFill/>
          </a:ln>
        </p:spPr>
        <p:txBody>
          <a:bodyPr vert="horz" wrap="square" lIns="91440" tIns="45720" rIns="91440" bIns="45720" rtlCol="0" anchor="ctr">
            <a:noAutofit/>
          </a:bodyPr>
          <a:lstStyle>
            <a:lvl1pPr marL="228600" indent="-228600" algn="ctr">
              <a:buNone/>
              <a:defRPr lang="en-US" sz="36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5742081" y="5506854"/>
            <a:ext cx="3585150" cy="783448"/>
          </a:xfrm>
          <a:solidFill>
            <a:schemeClr val="tx2">
              <a:lumMod val="40000"/>
              <a:lumOff val="60000"/>
            </a:schemeClr>
          </a:solidFill>
        </p:spPr>
        <p:txBody>
          <a:bodyPr tIns="91440" bIns="91440" anchor="ctr">
            <a:normAutofit/>
          </a:bodyPr>
          <a:lstStyle>
            <a:lvl1pPr marL="0" indent="0" algn="ctr">
              <a:buNone/>
              <a:defRPr sz="36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5742081" y="5129878"/>
            <a:ext cx="3585150" cy="387470"/>
          </a:xfrm>
          <a:solidFill>
            <a:schemeClr val="tx2">
              <a:lumMod val="20000"/>
              <a:lumOff val="80000"/>
            </a:schemeClr>
          </a:solidFill>
        </p:spPr>
        <p:txBody>
          <a:bodyPr tIns="91440" bIns="91440" anchor="ctr">
            <a:noAutofit/>
          </a:bodyPr>
          <a:lstStyle>
            <a:lvl1pPr marL="0" indent="0" algn="ctr">
              <a:buNone/>
              <a:defRPr sz="2800" b="0" baseline="0">
                <a:solidFill>
                  <a:schemeClr val="accent2"/>
                </a:solidFill>
              </a:defRPr>
            </a:lvl1pPr>
          </a:lstStyle>
          <a:p>
            <a:pPr lvl="0"/>
            <a:r>
              <a:rPr lang="en-US"/>
              <a:t>Price:</a:t>
            </a:r>
          </a:p>
        </p:txBody>
      </p:sp>
      <p:grpSp>
        <p:nvGrpSpPr>
          <p:cNvPr id="29" name="Group 28"/>
          <p:cNvGrpSpPr/>
          <p:nvPr userDrawn="1"/>
        </p:nvGrpSpPr>
        <p:grpSpPr>
          <a:xfrm>
            <a:off x="0" y="6766560"/>
            <a:ext cx="12192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7771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482600"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userDrawn="1"/>
        </p:nvSpPr>
        <p:spPr>
          <a:xfrm>
            <a:off x="4474972"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userDrawn="1"/>
        </p:nvSpPr>
        <p:spPr>
          <a:xfrm>
            <a:off x="8467344" y="1773746"/>
            <a:ext cx="3242056"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1" name="Text Placeholder 12"/>
          <p:cNvSpPr>
            <a:spLocks noGrp="1"/>
          </p:cNvSpPr>
          <p:nvPr>
            <p:ph type="body" sz="quarter" idx="24" hasCustomPrompt="1"/>
          </p:nvPr>
        </p:nvSpPr>
        <p:spPr>
          <a:xfrm>
            <a:off x="482600"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482600"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482600"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8467345"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8467345"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8467345"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4474972" y="1780295"/>
            <a:ext cx="3242056" cy="607243"/>
          </a:xfrm>
          <a:noFill/>
          <a:ln>
            <a:noFill/>
          </a:ln>
        </p:spPr>
        <p:txBody>
          <a:bodyPr vert="horz" wrap="square" lIns="91440" tIns="45720" rIns="91440" bIns="45720" rtlCol="0" anchor="ctr">
            <a:noAutofit/>
          </a:bodyPr>
          <a:lstStyle>
            <a:lvl1pPr marL="228600" indent="-228600" algn="ctr">
              <a:buNone/>
              <a:defRPr lang="en-US" sz="16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4474972" y="2406549"/>
            <a:ext cx="3242056" cy="783448"/>
          </a:xfrm>
          <a:noFill/>
        </p:spPr>
        <p:txBody>
          <a:bodyPr tIns="91440" bIns="91440" anchor="ctr">
            <a:normAutofit/>
          </a:bodyPr>
          <a:lstStyle>
            <a:lvl1pPr marL="0" indent="0" algn="ctr">
              <a:buNone/>
              <a:defRPr sz="28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4474972" y="319213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482600"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8467345"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4474972" y="3588139"/>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482600"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8467345"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4474972" y="3984141"/>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482600"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8467345"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4474972" y="4380144"/>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482600"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8467345"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4474972" y="4776146"/>
            <a:ext cx="3242056" cy="387470"/>
          </a:xfrm>
          <a:noFill/>
        </p:spPr>
        <p:txBody>
          <a:bodyPr tIns="91440" bIns="91440" anchor="ctr">
            <a:noAutofit/>
          </a:bodyPr>
          <a:lstStyle>
            <a:lvl1pPr marL="0" indent="0" algn="ctr">
              <a:buNone/>
              <a:defRPr sz="1600" b="0" baseline="0">
                <a:solidFill>
                  <a:schemeClr val="bg2">
                    <a:lumMod val="75000"/>
                  </a:schemeClr>
                </a:solidFill>
              </a:defRPr>
            </a:lvl1pPr>
          </a:lstStyle>
          <a:p>
            <a:pPr lvl="0"/>
            <a:r>
              <a:rPr lang="en-US"/>
              <a:t>Attribute 5</a:t>
            </a:r>
          </a:p>
        </p:txBody>
      </p:sp>
      <p:grpSp>
        <p:nvGrpSpPr>
          <p:cNvPr id="11" name="Group 10"/>
          <p:cNvGrpSpPr/>
          <p:nvPr userDrawn="1"/>
        </p:nvGrpSpPr>
        <p:grpSpPr>
          <a:xfrm>
            <a:off x="482600" y="3192136"/>
            <a:ext cx="3242056"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4474972"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482600"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8467345" y="5219609"/>
            <a:ext cx="3242056" cy="783448"/>
          </a:xfrm>
          <a:noFill/>
        </p:spPr>
        <p:txBody>
          <a:bodyPr tIns="91440" bIns="91440" anchor="ctr">
            <a:normAutofit/>
          </a:bodyPr>
          <a:lstStyle>
            <a:lvl1pPr marL="0" indent="0" algn="ctr">
              <a:buNone/>
              <a:defRPr sz="20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4474972" y="3192136"/>
            <a:ext cx="3242056"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8467344" y="3192136"/>
            <a:ext cx="3242056"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12192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212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grpSp>
        <p:nvGrpSpPr>
          <p:cNvPr id="13" name="Group 12"/>
          <p:cNvGrpSpPr/>
          <p:nvPr userDrawn="1"/>
        </p:nvGrpSpPr>
        <p:grpSpPr>
          <a:xfrm>
            <a:off x="0" y="6766560"/>
            <a:ext cx="12192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0"/>
          <p:cNvSpPr>
            <a:spLocks noGrp="1" noChangeAspect="1"/>
          </p:cNvSpPr>
          <p:nvPr>
            <p:ph type="pic" sz="quarter" idx="14" hasCustomPrompt="1"/>
          </p:nvPr>
        </p:nvSpPr>
        <p:spPr>
          <a:xfrm>
            <a:off x="354775" y="1721331"/>
            <a:ext cx="5703125"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6615875" y="1721331"/>
            <a:ext cx="5093526" cy="1174269"/>
          </a:xfrm>
          <a:solidFill>
            <a:schemeClr val="tx1">
              <a:lumMod val="10000"/>
              <a:lumOff val="90000"/>
            </a:schemeClr>
          </a:solidFill>
        </p:spPr>
        <p:txBody>
          <a:bodyPr anchor="t">
            <a:normAutofit/>
          </a:bodyPr>
          <a:lstStyle>
            <a:lvl1pPr marL="0" indent="0" algn="just">
              <a:buNone/>
              <a:defRPr sz="180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6615875" y="3197675"/>
            <a:ext cx="546925" cy="431800"/>
          </a:xfrm>
        </p:spPr>
        <p:txBody>
          <a:bodyPr vert="horz" lIns="91440" tIns="45720" rIns="91440" bIns="45720" rtlCol="0" anchor="ctr">
            <a:normAutofit/>
          </a:bodyPr>
          <a:lstStyle>
            <a:lvl1pPr algn="ctr">
              <a:defRPr lang="en-US" sz="20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7319772" y="3197675"/>
            <a:ext cx="4392168" cy="1110984"/>
          </a:xfrm>
        </p:spPr>
        <p:txBody>
          <a:bodyPr anchor="t">
            <a:normAutofit/>
          </a:bodyPr>
          <a:lstStyle>
            <a:lvl1pPr marL="0" indent="0" algn="just">
              <a:buNone/>
              <a:defRPr sz="180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6615875" y="4366208"/>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7319772" y="4366208"/>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6615875" y="4834136"/>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7319772" y="4834136"/>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6615875" y="5292935"/>
            <a:ext cx="546925" cy="431800"/>
          </a:xfrm>
        </p:spPr>
        <p:txBody>
          <a:bodyPr anchor="ctr">
            <a:normAutofit/>
          </a:bodyPr>
          <a:lstStyle>
            <a:lvl1pPr marL="0" indent="0" algn="ctr">
              <a:buNone/>
              <a:defRPr sz="20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7319772" y="5292935"/>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6615875" y="5760863"/>
            <a:ext cx="546925"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cap="none" baseline="0">
                <a:solidFill>
                  <a:srgbClr val="324D5E"/>
                </a:solidFill>
                <a:latin typeface="FontAwesome" pitchFamily="2" charset="0"/>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7319772" y="5760863"/>
            <a:ext cx="4392168" cy="431800"/>
          </a:xfrm>
        </p:spPr>
        <p:txBody>
          <a:bodyPr anchor="ctr">
            <a:normAutofit/>
          </a:bodyPr>
          <a:lstStyle>
            <a:lvl1pPr marL="0" indent="0" algn="just">
              <a:buNone/>
              <a:defRPr sz="1800">
                <a:solidFill>
                  <a:srgbClr val="8C9CA6"/>
                </a:solidFill>
              </a:defRPr>
            </a:lvl1pPr>
          </a:lstStyle>
          <a:p>
            <a:pPr lvl="0"/>
            <a:r>
              <a:rPr lang="en-US"/>
              <a:t>Some information here</a:t>
            </a:r>
          </a:p>
        </p:txBody>
      </p:sp>
    </p:spTree>
    <p:extLst>
      <p:ext uri="{BB962C8B-B14F-4D97-AF65-F5344CB8AC3E}">
        <p14:creationId xmlns:p14="http://schemas.microsoft.com/office/powerpoint/2010/main" val="4728741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482600" y="1619250"/>
            <a:ext cx="11226801"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70738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8" name="Table Placeholder 7"/>
          <p:cNvSpPr>
            <a:spLocks noGrp="1"/>
          </p:cNvSpPr>
          <p:nvPr>
            <p:ph type="tbl" sz="quarter" idx="13"/>
          </p:nvPr>
        </p:nvSpPr>
        <p:spPr>
          <a:xfrm>
            <a:off x="0" y="1619250"/>
            <a:ext cx="12192000" cy="4505325"/>
          </a:xfrm>
        </p:spPr>
        <p:txBody>
          <a:bodyPr/>
          <a:lstStyle/>
          <a:p>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56463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8467345"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4472940" y="2967665"/>
            <a:ext cx="324612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4472940"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8467345" y="3593919"/>
            <a:ext cx="3246120"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482598" y="4730711"/>
            <a:ext cx="3246120" cy="1517689"/>
          </a:xfrm>
        </p:spPr>
        <p:txBody>
          <a:bodyPr/>
          <a:lstStyle/>
          <a:p>
            <a:endParaRPr lang="en-US"/>
          </a:p>
        </p:txBody>
      </p:sp>
      <p:sp>
        <p:nvSpPr>
          <p:cNvPr id="31" name="Chart Placeholder 11"/>
          <p:cNvSpPr>
            <a:spLocks noGrp="1"/>
          </p:cNvSpPr>
          <p:nvPr>
            <p:ph type="chart" sz="quarter" idx="43"/>
          </p:nvPr>
        </p:nvSpPr>
        <p:spPr>
          <a:xfrm>
            <a:off x="4472940" y="4730711"/>
            <a:ext cx="3246120" cy="1517689"/>
          </a:xfrm>
        </p:spPr>
        <p:txBody>
          <a:bodyPr/>
          <a:lstStyle/>
          <a:p>
            <a:endParaRPr lang="en-US"/>
          </a:p>
        </p:txBody>
      </p:sp>
      <p:sp>
        <p:nvSpPr>
          <p:cNvPr id="32" name="Chart Placeholder 11"/>
          <p:cNvSpPr>
            <a:spLocks noGrp="1"/>
          </p:cNvSpPr>
          <p:nvPr>
            <p:ph type="chart" sz="quarter" idx="44"/>
          </p:nvPr>
        </p:nvSpPr>
        <p:spPr>
          <a:xfrm>
            <a:off x="8467345" y="4730711"/>
            <a:ext cx="3246120" cy="1517689"/>
          </a:xfrm>
        </p:spPr>
        <p:txBody>
          <a:bodyPr/>
          <a:lstStyle/>
          <a:p>
            <a:endParaRPr lang="en-US"/>
          </a:p>
        </p:txBody>
      </p:sp>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7065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4224965"/>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4851219"/>
            <a:ext cx="5613402" cy="1117781"/>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871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2694810"/>
            <a:ext cx="2743200"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482598" y="3302053"/>
            <a:ext cx="2743200" cy="2666947"/>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6642100" y="3378201"/>
            <a:ext cx="5071365" cy="2590800"/>
          </a:xfrm>
        </p:spPr>
        <p:txBody>
          <a:bodyPr/>
          <a:lstStyle/>
          <a:p>
            <a:endParaRPr lang="en-US"/>
          </a:p>
        </p:txBody>
      </p:sp>
      <p:sp>
        <p:nvSpPr>
          <p:cNvPr id="24" name="Text Placeholder 5"/>
          <p:cNvSpPr>
            <a:spLocks noGrp="1"/>
          </p:cNvSpPr>
          <p:nvPr>
            <p:ph type="body" sz="quarter" idx="45"/>
          </p:nvPr>
        </p:nvSpPr>
        <p:spPr>
          <a:xfrm>
            <a:off x="6642100" y="1668688"/>
            <a:ext cx="5067302" cy="15317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3793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4" name="Text Placeholder 12"/>
          <p:cNvSpPr>
            <a:spLocks noGrp="1"/>
          </p:cNvSpPr>
          <p:nvPr>
            <p:ph type="body" sz="quarter" idx="24" hasCustomPrompt="1"/>
          </p:nvPr>
        </p:nvSpPr>
        <p:spPr>
          <a:xfrm>
            <a:off x="482598" y="5361758"/>
            <a:ext cx="5613402" cy="607243"/>
          </a:xfrm>
          <a:noFill/>
          <a:ln>
            <a:noFill/>
          </a:ln>
        </p:spPr>
        <p:txBody>
          <a:bodyPr vert="horz" wrap="square" lIns="91440" tIns="45720" rIns="91440" bIns="45720" rtlCol="0" anchor="ctr">
            <a:noAutofit/>
          </a:bodyPr>
          <a:lstStyle>
            <a:lvl1pPr marL="228600" indent="-228600" algn="l">
              <a:buNone/>
              <a:defRPr lang="en-US" sz="16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6642100" y="1668688"/>
            <a:ext cx="5067302" cy="2890612"/>
          </a:xfrm>
        </p:spPr>
        <p:txBody>
          <a:bodyPr>
            <a:no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6642100" y="4714194"/>
            <a:ext cx="5067302"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12192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8192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9" name="Table Placeholder 8"/>
          <p:cNvSpPr>
            <a:spLocks noGrp="1"/>
          </p:cNvSpPr>
          <p:nvPr>
            <p:ph type="tbl" sz="quarter" idx="13"/>
          </p:nvPr>
        </p:nvSpPr>
        <p:spPr>
          <a:xfrm>
            <a:off x="7126514" y="1654175"/>
            <a:ext cx="4586952" cy="1988911"/>
          </a:xfrm>
        </p:spPr>
        <p:txBody>
          <a:bodyPr/>
          <a:lstStyle/>
          <a:p>
            <a:endParaRPr lang="en-US"/>
          </a:p>
        </p:txBody>
      </p:sp>
      <p:sp>
        <p:nvSpPr>
          <p:cNvPr id="25" name="Table Placeholder 8"/>
          <p:cNvSpPr>
            <a:spLocks noGrp="1"/>
          </p:cNvSpPr>
          <p:nvPr>
            <p:ph type="tbl" sz="quarter" idx="14"/>
          </p:nvPr>
        </p:nvSpPr>
        <p:spPr>
          <a:xfrm>
            <a:off x="482598" y="4125686"/>
            <a:ext cx="11230867" cy="2086323"/>
          </a:xfrm>
        </p:spPr>
        <p:txBody>
          <a:bodyPr/>
          <a:lstStyle/>
          <a:p>
            <a:endParaRPr lang="en-US"/>
          </a:p>
        </p:txBody>
      </p:sp>
      <p:sp>
        <p:nvSpPr>
          <p:cNvPr id="11" name="Text Placeholder 10"/>
          <p:cNvSpPr>
            <a:spLocks noGrp="1"/>
          </p:cNvSpPr>
          <p:nvPr>
            <p:ph type="body" sz="quarter" idx="15" hasCustomPrompt="1"/>
          </p:nvPr>
        </p:nvSpPr>
        <p:spPr>
          <a:xfrm>
            <a:off x="482598" y="1981511"/>
            <a:ext cx="5236031" cy="1890071"/>
          </a:xfrm>
        </p:spPr>
        <p:txBody>
          <a:bodyPr>
            <a:normAutofit/>
          </a:bodyPr>
          <a:lstStyle>
            <a:lvl1pPr marL="0" indent="0">
              <a:spcBef>
                <a:spcPts val="0"/>
              </a:spcBef>
              <a:buNone/>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482597" y="1630415"/>
            <a:ext cx="5236031" cy="332086"/>
          </a:xfrm>
        </p:spPr>
        <p:txBody>
          <a:bodyPr>
            <a:noAutofit/>
          </a:bodyPr>
          <a:lstStyle>
            <a:lvl1pPr marL="0" indent="0">
              <a:buNone/>
              <a:defRPr sz="1800" b="1" baseline="0"/>
            </a:lvl1pPr>
            <a:lvl2pPr marL="457200" indent="0">
              <a:buNone/>
              <a:defRPr/>
            </a:lvl2pPr>
            <a:lvl3pPr marL="914400" indent="0">
              <a:buNone/>
              <a:defRPr/>
            </a:lvl3pPr>
            <a:lvl4pPr marL="1371600" indent="0">
              <a:buNone/>
              <a:defRPr/>
            </a:lvl4pPr>
            <a:lvl5pPr marL="1828800" indent="0">
              <a:buNone/>
              <a:defRPr/>
            </a:lvl5pPr>
          </a:lstStyle>
          <a:p>
            <a:pPr lvl="0"/>
            <a:r>
              <a:rPr lang="en-US"/>
              <a:t>Invoice to:</a:t>
            </a:r>
          </a:p>
        </p:txBody>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72860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82598"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8259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1718562"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2954526"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4190490"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5426454"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6662418"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8259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82598"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718562"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2954526"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4190490"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5426454"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6662418"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82598"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60687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598"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70265"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11" name="Text Placeholder 10"/>
          <p:cNvSpPr>
            <a:spLocks noGrp="1"/>
          </p:cNvSpPr>
          <p:nvPr>
            <p:ph type="body" sz="quarter" idx="15" hasCustomPrompt="1"/>
          </p:nvPr>
        </p:nvSpPr>
        <p:spPr>
          <a:xfrm>
            <a:off x="4774183" y="2295143"/>
            <a:ext cx="6939282" cy="1242913"/>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17" name="Text Placeholder 10"/>
          <p:cNvSpPr>
            <a:spLocks noGrp="1"/>
          </p:cNvSpPr>
          <p:nvPr>
            <p:ph type="body" sz="quarter" idx="16" hasCustomPrompt="1"/>
          </p:nvPr>
        </p:nvSpPr>
        <p:spPr>
          <a:xfrm>
            <a:off x="477418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4" name="Text Placeholder 10"/>
          <p:cNvSpPr>
            <a:spLocks noGrp="1"/>
          </p:cNvSpPr>
          <p:nvPr>
            <p:ph type="body" sz="quarter" idx="17" hasCustomPrompt="1"/>
          </p:nvPr>
        </p:nvSpPr>
        <p:spPr>
          <a:xfrm>
            <a:off x="6010147"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7" name="Text Placeholder 10"/>
          <p:cNvSpPr>
            <a:spLocks noGrp="1"/>
          </p:cNvSpPr>
          <p:nvPr>
            <p:ph type="body" sz="quarter" idx="18" hasCustomPrompt="1"/>
          </p:nvPr>
        </p:nvSpPr>
        <p:spPr>
          <a:xfrm>
            <a:off x="7246111"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8" name="Text Placeholder 10"/>
          <p:cNvSpPr>
            <a:spLocks noGrp="1"/>
          </p:cNvSpPr>
          <p:nvPr>
            <p:ph type="body" sz="quarter" idx="19" hasCustomPrompt="1"/>
          </p:nvPr>
        </p:nvSpPr>
        <p:spPr>
          <a:xfrm>
            <a:off x="8482075"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29" name="Text Placeholder 10"/>
          <p:cNvSpPr>
            <a:spLocks noGrp="1"/>
          </p:cNvSpPr>
          <p:nvPr>
            <p:ph type="body" sz="quarter" idx="20" hasCustomPrompt="1"/>
          </p:nvPr>
        </p:nvSpPr>
        <p:spPr>
          <a:xfrm>
            <a:off x="9718039"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0" name="Text Placeholder 10"/>
          <p:cNvSpPr>
            <a:spLocks noGrp="1"/>
          </p:cNvSpPr>
          <p:nvPr>
            <p:ph type="body" sz="quarter" idx="21" hasCustomPrompt="1"/>
          </p:nvPr>
        </p:nvSpPr>
        <p:spPr>
          <a:xfrm>
            <a:off x="10954003" y="3640616"/>
            <a:ext cx="759462" cy="759462"/>
          </a:xfrm>
        </p:spPr>
        <p:txBody>
          <a:bodyPr anchor="ctr">
            <a:normAutofit/>
          </a:bodyPr>
          <a:lstStyle>
            <a:lvl1pPr marL="0" indent="0" algn="ctr">
              <a:spcBef>
                <a:spcPts val="0"/>
              </a:spcBef>
              <a:buNone/>
              <a:defRPr sz="3600" baseline="0">
                <a:latin typeface="FontAwesome"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10"/>
          <p:cNvSpPr>
            <a:spLocks noGrp="1"/>
          </p:cNvSpPr>
          <p:nvPr>
            <p:ph type="body" sz="quarter" idx="22" hasCustomPrompt="1"/>
          </p:nvPr>
        </p:nvSpPr>
        <p:spPr>
          <a:xfrm>
            <a:off x="477418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38" name="Text Placeholder 10"/>
          <p:cNvSpPr>
            <a:spLocks noGrp="1"/>
          </p:cNvSpPr>
          <p:nvPr>
            <p:ph type="body" sz="quarter" idx="28" hasCustomPrompt="1"/>
          </p:nvPr>
        </p:nvSpPr>
        <p:spPr>
          <a:xfrm>
            <a:off x="4774183" y="4889678"/>
            <a:ext cx="6939282" cy="1348429"/>
          </a:xfrm>
        </p:spPr>
        <p:txBody>
          <a:bodyPr>
            <a:normAutofit/>
          </a:bodyPr>
          <a:lstStyle>
            <a:lvl1pPr marL="0" indent="0">
              <a:spcBef>
                <a:spcPts val="0"/>
              </a:spcBef>
              <a:buNone/>
              <a:defRPr sz="1600" baseline="0">
                <a:solidFill>
                  <a:schemeClr val="bg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Your text here</a:t>
            </a:r>
          </a:p>
        </p:txBody>
      </p:sp>
      <p:sp>
        <p:nvSpPr>
          <p:cNvPr id="39" name="Text Placeholder 10"/>
          <p:cNvSpPr>
            <a:spLocks noGrp="1"/>
          </p:cNvSpPr>
          <p:nvPr>
            <p:ph type="body" sz="quarter" idx="29" hasCustomPrompt="1"/>
          </p:nvPr>
        </p:nvSpPr>
        <p:spPr>
          <a:xfrm>
            <a:off x="6010147"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0" name="Text Placeholder 10"/>
          <p:cNvSpPr>
            <a:spLocks noGrp="1"/>
          </p:cNvSpPr>
          <p:nvPr>
            <p:ph type="body" sz="quarter" idx="30" hasCustomPrompt="1"/>
          </p:nvPr>
        </p:nvSpPr>
        <p:spPr>
          <a:xfrm>
            <a:off x="7246111"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1" name="Text Placeholder 10"/>
          <p:cNvSpPr>
            <a:spLocks noGrp="1"/>
          </p:cNvSpPr>
          <p:nvPr>
            <p:ph type="body" sz="quarter" idx="31" hasCustomPrompt="1"/>
          </p:nvPr>
        </p:nvSpPr>
        <p:spPr>
          <a:xfrm>
            <a:off x="8482075"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2" name="Text Placeholder 10"/>
          <p:cNvSpPr>
            <a:spLocks noGrp="1"/>
          </p:cNvSpPr>
          <p:nvPr>
            <p:ph type="body" sz="quarter" idx="32" hasCustomPrompt="1"/>
          </p:nvPr>
        </p:nvSpPr>
        <p:spPr>
          <a:xfrm>
            <a:off x="9718039"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3" name="Text Placeholder 10"/>
          <p:cNvSpPr>
            <a:spLocks noGrp="1"/>
          </p:cNvSpPr>
          <p:nvPr>
            <p:ph type="body" sz="quarter" idx="33" hasCustomPrompt="1"/>
          </p:nvPr>
        </p:nvSpPr>
        <p:spPr>
          <a:xfrm>
            <a:off x="10954003" y="4419089"/>
            <a:ext cx="759462" cy="286232"/>
          </a:xfrm>
          <a:solidFill>
            <a:schemeClr val="bg2">
              <a:lumMod val="20000"/>
              <a:lumOff val="80000"/>
            </a:schemeClr>
          </a:solidFill>
        </p:spPr>
        <p:txBody>
          <a:bodyPr lIns="0" rIns="0" anchor="t">
            <a:spAutoFit/>
          </a:bodyPr>
          <a:lstStyle>
            <a:lvl1pPr marL="0" indent="0" algn="ctr">
              <a:spcBef>
                <a:spcPts val="0"/>
              </a:spcBef>
              <a:buNone/>
              <a:defRPr sz="1400" b="1" baseline="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Caption</a:t>
            </a:r>
          </a:p>
        </p:txBody>
      </p:sp>
      <p:sp>
        <p:nvSpPr>
          <p:cNvPr id="44" name="Text Placeholder 10"/>
          <p:cNvSpPr>
            <a:spLocks noGrp="1"/>
          </p:cNvSpPr>
          <p:nvPr>
            <p:ph type="body" sz="quarter" idx="34" hasCustomPrompt="1"/>
          </p:nvPr>
        </p:nvSpPr>
        <p:spPr>
          <a:xfrm>
            <a:off x="4774183" y="1766691"/>
            <a:ext cx="6939282" cy="413582"/>
          </a:xfrm>
        </p:spPr>
        <p:txBody>
          <a:bodyPr>
            <a:normAutofit/>
          </a:bodyPr>
          <a:lstStyle>
            <a:lvl1pPr marL="0" indent="0">
              <a:spcBef>
                <a:spcPts val="0"/>
              </a:spcBef>
              <a:buNone/>
              <a:defRPr sz="2000" b="1"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a:t>Your title here</a:t>
            </a:r>
          </a:p>
        </p:txBody>
      </p:sp>
      <p:grpSp>
        <p:nvGrpSpPr>
          <p:cNvPr id="32" name="Group 31"/>
          <p:cNvGrpSpPr/>
          <p:nvPr userDrawn="1"/>
        </p:nvGrpSpPr>
        <p:grpSpPr>
          <a:xfrm>
            <a:off x="0" y="6766560"/>
            <a:ext cx="12192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8693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1036776" y="1717358"/>
            <a:ext cx="5059198"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1273978" y="1965559"/>
            <a:ext cx="4581144" cy="2587752"/>
          </a:xfrm>
        </p:spPr>
        <p:txBody>
          <a:bodyPr/>
          <a:lstStyle/>
          <a:p>
            <a:endParaRPr lang="en-US"/>
          </a:p>
        </p:txBody>
      </p:sp>
      <p:grpSp>
        <p:nvGrpSpPr>
          <p:cNvPr id="37" name="Group 36"/>
          <p:cNvGrpSpPr/>
          <p:nvPr userDrawn="1"/>
        </p:nvGrpSpPr>
        <p:grpSpPr>
          <a:xfrm>
            <a:off x="0" y="6766560"/>
            <a:ext cx="12192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069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354775"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316627"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278479"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9240330"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354775"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316627"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278479"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9240330"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54775"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313467"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280058"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9246649" y="1686031"/>
            <a:ext cx="2596896" cy="2596896"/>
          </a:xfrm>
          <a:prstGeom prst="ellipse">
            <a:avLst/>
          </a:prstGeom>
          <a:solidFill>
            <a:schemeClr val="accent4"/>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51" name="Group 50"/>
          <p:cNvGrpSpPr/>
          <p:nvPr userDrawn="1"/>
        </p:nvGrpSpPr>
        <p:grpSpPr>
          <a:xfrm>
            <a:off x="0" y="6766560"/>
            <a:ext cx="12192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85211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2608" y="1801199"/>
            <a:ext cx="6167436"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963750" y="2037929"/>
            <a:ext cx="4645152" cy="2895111"/>
          </a:xfrm>
        </p:spPr>
      </p:sp>
      <p:grpSp>
        <p:nvGrpSpPr>
          <p:cNvPr id="17" name="Group 16"/>
          <p:cNvGrpSpPr/>
          <p:nvPr userDrawn="1"/>
        </p:nvGrpSpPr>
        <p:grpSpPr>
          <a:xfrm>
            <a:off x="0" y="6766560"/>
            <a:ext cx="12192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238907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2019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60000"/>
              <a:lumOff val="4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4523145" y="2996164"/>
            <a:ext cx="177209"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4569248" y="4203183"/>
            <a:ext cx="122461"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1997569" y="1313407"/>
            <a:ext cx="2645155"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1997569" y="2277247"/>
            <a:ext cx="2645155"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2068165" y="2344960"/>
            <a:ext cx="2503965"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Picture Placeholder 4"/>
          <p:cNvSpPr>
            <a:spLocks noGrp="1"/>
          </p:cNvSpPr>
          <p:nvPr>
            <p:ph type="pic" sz="quarter" idx="22"/>
          </p:nvPr>
        </p:nvSpPr>
        <p:spPr>
          <a:xfrm>
            <a:off x="2144522" y="2424200"/>
            <a:ext cx="2350008" cy="2852928"/>
          </a:xfrm>
          <a:prstGeom prst="roundRect">
            <a:avLst>
              <a:gd name="adj" fmla="val 12344"/>
            </a:avLst>
          </a:prstGeom>
          <a:solidFill>
            <a:schemeClr val="tx1"/>
          </a:solidFill>
        </p:spPr>
      </p:sp>
      <p:grpSp>
        <p:nvGrpSpPr>
          <p:cNvPr id="63" name="Group 62"/>
          <p:cNvGrpSpPr/>
          <p:nvPr userDrawn="1"/>
        </p:nvGrpSpPr>
        <p:grpSpPr>
          <a:xfrm>
            <a:off x="0" y="6766560"/>
            <a:ext cx="12192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489521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47" name="Text Placeholder 2"/>
          <p:cNvSpPr>
            <a:spLocks noGrp="1"/>
          </p:cNvSpPr>
          <p:nvPr>
            <p:ph type="body" idx="19"/>
          </p:nvPr>
        </p:nvSpPr>
        <p:spPr>
          <a:xfrm>
            <a:off x="6565901" y="2640853"/>
            <a:ext cx="5143500" cy="3429324"/>
          </a:xfrm>
        </p:spPr>
        <p:txBody>
          <a:bodyPr>
            <a:normAutofit/>
          </a:bodyPr>
          <a:lstStyle>
            <a:lvl1pPr marL="285750" indent="-285750" algn="just">
              <a:buFont typeface="Arial" panose="020B0604020202020204" pitchFamily="34" charset="0"/>
              <a:buChar char="•"/>
              <a:defRPr sz="1800">
                <a:solidFill>
                  <a:srgbClr val="47464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6565901" y="1701835"/>
            <a:ext cx="5143500" cy="666924"/>
          </a:xfrm>
          <a:solidFill>
            <a:schemeClr val="bg2">
              <a:lumMod val="40000"/>
              <a:lumOff val="60000"/>
            </a:schemeClr>
          </a:solidFill>
          <a:ln>
            <a:noFill/>
          </a:ln>
        </p:spPr>
        <p:txBody>
          <a:bodyPr vert="horz" wrap="square" lIns="91440" tIns="45720" rIns="91440" bIns="45720" rtlCol="0" anchor="ctr">
            <a:noAutofit/>
          </a:bodyPr>
          <a:lstStyle>
            <a:lvl1pPr marL="228600" indent="-228600" algn="ctr">
              <a:buNone/>
              <a:defRPr lang="en-US" sz="24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743159" y="1778377"/>
            <a:ext cx="3136689"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grpSp>
      <p:sp>
        <p:nvSpPr>
          <p:cNvPr id="39" name="Picture Placeholder 4"/>
          <p:cNvSpPr>
            <a:spLocks noGrp="1"/>
          </p:cNvSpPr>
          <p:nvPr>
            <p:ph type="pic" sz="quarter" idx="22"/>
          </p:nvPr>
        </p:nvSpPr>
        <p:spPr>
          <a:xfrm>
            <a:off x="2071808" y="2236803"/>
            <a:ext cx="2479390" cy="3233860"/>
          </a:xfrm>
        </p:spPr>
      </p:sp>
      <p:grpSp>
        <p:nvGrpSpPr>
          <p:cNvPr id="30" name="Group 29"/>
          <p:cNvGrpSpPr/>
          <p:nvPr userDrawn="1"/>
        </p:nvGrpSpPr>
        <p:grpSpPr>
          <a:xfrm>
            <a:off x="0" y="6766560"/>
            <a:ext cx="12192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475496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3684114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12192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72" name="Freeform 71"/>
          <p:cNvSpPr/>
          <p:nvPr userDrawn="1"/>
        </p:nvSpPr>
        <p:spPr>
          <a:xfrm>
            <a:off x="3479144" y="1425678"/>
            <a:ext cx="5233713"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3496198" y="1442732"/>
            <a:ext cx="5196771"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8" name="Freeform 67"/>
          <p:cNvSpPr/>
          <p:nvPr userDrawn="1"/>
        </p:nvSpPr>
        <p:spPr>
          <a:xfrm>
            <a:off x="3513251" y="1459786"/>
            <a:ext cx="5164406"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4544990" y="1425678"/>
            <a:ext cx="3207861"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300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4029120" y="2056658"/>
            <a:ext cx="4136977"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1" name="Freeform 60"/>
          <p:cNvSpPr/>
          <p:nvPr/>
        </p:nvSpPr>
        <p:spPr>
          <a:xfrm>
            <a:off x="4092543" y="2087471"/>
            <a:ext cx="4011901"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64" name="Shape 31"/>
          <p:cNvSpPr/>
          <p:nvPr/>
        </p:nvSpPr>
        <p:spPr>
          <a:xfrm>
            <a:off x="6020120" y="1728378"/>
            <a:ext cx="91392"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5" name="Shape 32"/>
          <p:cNvSpPr/>
          <p:nvPr/>
        </p:nvSpPr>
        <p:spPr>
          <a:xfrm>
            <a:off x="6058490" y="1766748"/>
            <a:ext cx="22469"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6" name="Shape 33"/>
          <p:cNvSpPr/>
          <p:nvPr/>
        </p:nvSpPr>
        <p:spPr>
          <a:xfrm>
            <a:off x="5922062" y="1753958"/>
            <a:ext cx="44605"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7" name="Picture Placeholder 4"/>
          <p:cNvSpPr>
            <a:spLocks noGrp="1"/>
          </p:cNvSpPr>
          <p:nvPr userDrawn="1">
            <p:ph type="pic" sz="quarter" idx="22"/>
          </p:nvPr>
        </p:nvSpPr>
        <p:spPr>
          <a:xfrm>
            <a:off x="4027511" y="2190585"/>
            <a:ext cx="4136979" cy="4667416"/>
          </a:xfrm>
        </p:spPr>
      </p:sp>
    </p:spTree>
    <p:extLst>
      <p:ext uri="{BB962C8B-B14F-4D97-AF65-F5344CB8AC3E}">
        <p14:creationId xmlns:p14="http://schemas.microsoft.com/office/powerpoint/2010/main" val="9150841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342900" y="420688"/>
            <a:ext cx="4572000" cy="2852737"/>
          </a:xfrm>
          <a:solidFill>
            <a:schemeClr val="bg1">
              <a:alpha val="30000"/>
            </a:schemeClr>
          </a:solidFill>
        </p:spPr>
        <p:txBody>
          <a:bodyPr lIns="274320" tIns="91440" rIns="274320" bIns="182880" anchor="ctr"/>
          <a:lstStyle>
            <a:lvl1pPr algn="ctr">
              <a:defRPr sz="60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342900" y="3273425"/>
            <a:ext cx="4572000" cy="942975"/>
          </a:xfrm>
          <a:solidFill>
            <a:schemeClr val="bg1">
              <a:alpha val="50000"/>
            </a:schemeClr>
          </a:solidFill>
        </p:spPr>
        <p:txBody>
          <a:bodyPr lIns="274320" tIns="91440" rIns="274320" bIns="182880" anchor="ctr"/>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98066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9" name="Text Placeholder 2"/>
          <p:cNvSpPr>
            <a:spLocks noGrp="1"/>
          </p:cNvSpPr>
          <p:nvPr>
            <p:ph type="body" idx="18"/>
          </p:nvPr>
        </p:nvSpPr>
        <p:spPr>
          <a:xfrm>
            <a:off x="342900" y="5413375"/>
            <a:ext cx="4572000" cy="942975"/>
          </a:xfrm>
          <a:solidFill>
            <a:schemeClr val="bg1">
              <a:alpha val="50000"/>
            </a:schemeClr>
          </a:solidFill>
        </p:spPr>
        <p:txBody>
          <a:bodyPr lIns="274320" tIns="91440" rIns="274320" bIns="18288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3429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2566738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a:t>
            </a:fld>
            <a:endParaRPr lang="en-US"/>
          </a:p>
        </p:txBody>
      </p:sp>
      <p:sp>
        <p:nvSpPr>
          <p:cNvPr id="7" name="Picture Placeholder 10"/>
          <p:cNvSpPr>
            <a:spLocks noGrp="1"/>
          </p:cNvSpPr>
          <p:nvPr>
            <p:ph type="pic" sz="quarter" idx="17"/>
          </p:nvPr>
        </p:nvSpPr>
        <p:spPr>
          <a:xfrm>
            <a:off x="0" y="0"/>
            <a:ext cx="12192000" cy="6858000"/>
          </a:xfrm>
        </p:spPr>
        <p:txBody>
          <a:bodyPr/>
          <a:lstStyle/>
          <a:p>
            <a:endParaRPr lang="en-US"/>
          </a:p>
        </p:txBody>
      </p:sp>
      <p:sp>
        <p:nvSpPr>
          <p:cNvPr id="2" name="Title 1"/>
          <p:cNvSpPr>
            <a:spLocks noGrp="1"/>
          </p:cNvSpPr>
          <p:nvPr>
            <p:ph type="title"/>
          </p:nvPr>
        </p:nvSpPr>
        <p:spPr>
          <a:xfrm>
            <a:off x="7213600" y="2560638"/>
            <a:ext cx="4572000" cy="2852737"/>
          </a:xfrm>
          <a:solidFill>
            <a:schemeClr val="bg1">
              <a:alpha val="30000"/>
            </a:schemeClr>
          </a:solidFill>
        </p:spPr>
        <p:txBody>
          <a:bodyPr lIns="274320" tIns="91440" rIns="274320" bIns="182880" anchor="ctr"/>
          <a:lstStyle>
            <a:lvl1pPr algn="ctr">
              <a:defRPr sz="60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7213600" y="5413375"/>
            <a:ext cx="4572000" cy="942975"/>
          </a:xfrm>
          <a:solidFill>
            <a:schemeClr val="bg1">
              <a:alpha val="30000"/>
            </a:schemeClr>
          </a:solidFill>
        </p:spPr>
        <p:txBody>
          <a:bodyPr lIns="274320" tIns="91440" rIns="274320" bIns="182880"/>
          <a:lstStyle>
            <a:lvl1pPr marL="0" indent="0" algn="ctr">
              <a:buNone/>
              <a:defRPr sz="2400">
                <a:solidFill>
                  <a:srgbClr val="8C9CA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415234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0313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2" y="-9731"/>
            <a:ext cx="12191998"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82600" y="6466112"/>
            <a:ext cx="27432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038600" y="6466112"/>
            <a:ext cx="41148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8966201" y="6466112"/>
            <a:ext cx="2743200" cy="281437"/>
          </a:xfrm>
        </p:spPr>
        <p:txBody>
          <a:bodyPr/>
          <a:lstStyle>
            <a:lvl1pPr algn="r">
              <a:defRPr>
                <a:solidFill>
                  <a:srgbClr val="576973"/>
                </a:solidFill>
              </a:defRPr>
            </a:lvl1pPr>
          </a:lstStyle>
          <a:p>
            <a:fld id="{6E18DBF4-37B7-4C4F-9728-A1C100B177EE}" type="slidenum">
              <a:rPr lang="en-US" smtClean="0"/>
              <a:pPr/>
              <a:t>‹#›</a:t>
            </a:fld>
            <a:endParaRPr lang="en-US"/>
          </a:p>
        </p:txBody>
      </p:sp>
      <p:sp>
        <p:nvSpPr>
          <p:cNvPr id="30" name="Text Placeholder 29"/>
          <p:cNvSpPr>
            <a:spLocks noGrp="1"/>
          </p:cNvSpPr>
          <p:nvPr>
            <p:ph type="body" sz="quarter" idx="18" hasCustomPrompt="1"/>
          </p:nvPr>
        </p:nvSpPr>
        <p:spPr>
          <a:xfrm>
            <a:off x="144170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4797554" y="4318989"/>
            <a:ext cx="2596896" cy="431800"/>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20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8147084" y="4318989"/>
            <a:ext cx="2596896" cy="431800"/>
          </a:xfrm>
        </p:spPr>
        <p:txBody>
          <a:bodyPr anchor="ctr">
            <a:normAutofit/>
          </a:bodyPr>
          <a:lstStyle>
            <a:lvl1pPr marL="0" indent="0" algn="ctr">
              <a:buNone/>
              <a:defRPr sz="220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44170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479755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8147084" y="4792807"/>
            <a:ext cx="2596896" cy="1226993"/>
          </a:xfrm>
        </p:spPr>
        <p:txBody>
          <a:bodyPr anchor="t">
            <a:normAutofit/>
          </a:bodyPr>
          <a:lstStyle>
            <a:lvl1pPr marL="0" indent="0" algn="just">
              <a:buNone/>
              <a:defRPr sz="180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441704" y="1686031"/>
            <a:ext cx="2596896" cy="2596896"/>
          </a:xfrm>
          <a:prstGeom prst="ellipse">
            <a:avLst/>
          </a:prstGeom>
          <a:solidFill>
            <a:schemeClr val="accent1"/>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4794394" y="1686031"/>
            <a:ext cx="2596896" cy="2596896"/>
          </a:xfrm>
          <a:prstGeom prst="ellipse">
            <a:avLst/>
          </a:prstGeom>
          <a:solidFill>
            <a:schemeClr val="accent2"/>
          </a:solidFill>
        </p:spPr>
        <p:txBody>
          <a:bodyPr vert="horz" lIns="91440" tIns="45720" rIns="91440" bIns="45720" rtlCol="0" anchor="ctr">
            <a:normAutofit/>
          </a:bodyPr>
          <a:lstStyle>
            <a:lvl1pPr marL="0" indent="0" algn="ctr">
              <a:buNone/>
              <a:defRPr lang="en-US" sz="100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8148663" y="1686031"/>
            <a:ext cx="2596896" cy="2596896"/>
          </a:xfrm>
          <a:prstGeom prst="ellipse">
            <a:avLst/>
          </a:prstGeom>
          <a:solidFill>
            <a:schemeClr val="accent3"/>
          </a:solidFill>
        </p:spPr>
        <p:txBody>
          <a:bodyPr vert="horz" lIns="91440" tIns="45720" rIns="91440" bIns="45720" rtlCol="0" anchor="ctr">
            <a:normAutofit/>
          </a:bodyPr>
          <a:lstStyle>
            <a:lvl1pPr marL="0" indent="0" algn="ctr">
              <a:buNone/>
              <a:defRPr lang="en-US" sz="10000">
                <a:latin typeface="FontAwesome" pitchFamily="2" charset="0"/>
              </a:defRPr>
            </a:lvl1pPr>
          </a:lstStyle>
          <a:p>
            <a:pPr lvl="0"/>
            <a:r>
              <a:rPr lang="en-US"/>
              <a:t></a:t>
            </a:r>
          </a:p>
        </p:txBody>
      </p:sp>
      <p:grpSp>
        <p:nvGrpSpPr>
          <p:cNvPr id="22" name="Group 21"/>
          <p:cNvGrpSpPr/>
          <p:nvPr userDrawn="1"/>
        </p:nvGrpSpPr>
        <p:grpSpPr>
          <a:xfrm>
            <a:off x="0" y="6766560"/>
            <a:ext cx="12192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88277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32025987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8.png"/><Relationship Id="rId3" Type="http://schemas.openxmlformats.org/officeDocument/2006/relationships/hyperlink" Target="https://www.facebook.com/pages/Neetwork/240707325947259" TargetMode="External"/><Relationship Id="rId7" Type="http://schemas.openxmlformats.org/officeDocument/2006/relationships/image" Target="../media/image5.png"/><Relationship Id="rId12" Type="http://schemas.openxmlformats.org/officeDocument/2006/relationships/hyperlink" Target="http://linhpham.me/" TargetMode="External"/><Relationship Id="rId2" Type="http://schemas.openxmlformats.org/officeDocument/2006/relationships/theme" Target="../theme/theme2.xml"/><Relationship Id="rId1" Type="http://schemas.openxmlformats.org/officeDocument/2006/relationships/slideLayout" Target="../slideLayouts/slideLayout89.xml"/><Relationship Id="rId6" Type="http://schemas.openxmlformats.org/officeDocument/2006/relationships/hyperlink" Target="http://feeds.feedburner.com/showeet"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twitter.com/showeet"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8DBF4-37B7-4C4F-9728-A1C100B177EE}" type="slidenum">
              <a:rPr lang="en-US" smtClean="0"/>
              <a:t>‹#›</a:t>
            </a:fld>
            <a:endParaRPr lang="en-US"/>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26370052"/>
      </p:ext>
    </p:extLst>
  </p:cSld>
  <p:clrMap bg1="lt1" tx1="dk1" bg2="lt2" tx2="dk2" accent1="accent1" accent2="accent2" accent3="accent3" accent4="accent4" accent5="accent5" accent6="accent6" hlink="hlink" folHlink="folHlink"/>
  <p:sldLayoutIdLst>
    <p:sldLayoutId id="2147483770" r:id="rId1"/>
    <p:sldLayoutId id="2147483683" r:id="rId2"/>
    <p:sldLayoutId id="2147483760" r:id="rId3"/>
    <p:sldLayoutId id="2147483666" r:id="rId4"/>
    <p:sldLayoutId id="2147483754" r:id="rId5"/>
    <p:sldLayoutId id="2147483756" r:id="rId6"/>
    <p:sldLayoutId id="2147483771" r:id="rId7"/>
    <p:sldLayoutId id="2147483671" r:id="rId8"/>
    <p:sldLayoutId id="2147483750" r:id="rId9"/>
    <p:sldLayoutId id="2147483752" r:id="rId10"/>
    <p:sldLayoutId id="2147483753" r:id="rId11"/>
    <p:sldLayoutId id="2147483755" r:id="rId12"/>
    <p:sldLayoutId id="2147483746" r:id="rId13"/>
    <p:sldLayoutId id="2147483747" r:id="rId14"/>
    <p:sldLayoutId id="2147483748" r:id="rId15"/>
    <p:sldLayoutId id="2147483751" r:id="rId16"/>
    <p:sldLayoutId id="2147483759" r:id="rId17"/>
    <p:sldLayoutId id="2147483757" r:id="rId18"/>
    <p:sldLayoutId id="2147483758" r:id="rId19"/>
    <p:sldLayoutId id="2147483745" r:id="rId20"/>
    <p:sldLayoutId id="2147483744" r:id="rId21"/>
    <p:sldLayoutId id="2147483675" r:id="rId22"/>
    <p:sldLayoutId id="2147483678" r:id="rId23"/>
    <p:sldLayoutId id="2147483690" r:id="rId24"/>
    <p:sldLayoutId id="2147483672" r:id="rId25"/>
    <p:sldLayoutId id="2147483721" r:id="rId26"/>
    <p:sldLayoutId id="2147483677" r:id="rId27"/>
    <p:sldLayoutId id="2147483674" r:id="rId28"/>
    <p:sldLayoutId id="2147483673" r:id="rId29"/>
    <p:sldLayoutId id="2147483676" r:id="rId30"/>
    <p:sldLayoutId id="2147483679" r:id="rId31"/>
    <p:sldLayoutId id="2147483669" r:id="rId32"/>
    <p:sldLayoutId id="2147483668" r:id="rId33"/>
    <p:sldLayoutId id="2147483684" r:id="rId34"/>
    <p:sldLayoutId id="2147483685" r:id="rId35"/>
    <p:sldLayoutId id="2147483686" r:id="rId36"/>
    <p:sldLayoutId id="2147483687" r:id="rId37"/>
    <p:sldLayoutId id="2147483688" r:id="rId38"/>
    <p:sldLayoutId id="2147483689" r:id="rId39"/>
    <p:sldLayoutId id="2147483691" r:id="rId40"/>
    <p:sldLayoutId id="2147483692" r:id="rId41"/>
    <p:sldLayoutId id="2147483698" r:id="rId42"/>
    <p:sldLayoutId id="2147483693" r:id="rId43"/>
    <p:sldLayoutId id="2147483702" r:id="rId44"/>
    <p:sldLayoutId id="2147483695" r:id="rId45"/>
    <p:sldLayoutId id="2147483737" r:id="rId46"/>
    <p:sldLayoutId id="2147483697" r:id="rId47"/>
    <p:sldLayoutId id="2147483701" r:id="rId48"/>
    <p:sldLayoutId id="2147483699" r:id="rId49"/>
    <p:sldLayoutId id="2147483700" r:id="rId50"/>
    <p:sldLayoutId id="2147483704" r:id="rId51"/>
    <p:sldLayoutId id="2147483705" r:id="rId52"/>
    <p:sldLayoutId id="2147483706" r:id="rId53"/>
    <p:sldLayoutId id="2147483707" r:id="rId54"/>
    <p:sldLayoutId id="2147483708" r:id="rId55"/>
    <p:sldLayoutId id="2147483709" r:id="rId56"/>
    <p:sldLayoutId id="2147483710" r:id="rId57"/>
    <p:sldLayoutId id="2147483714" r:id="rId58"/>
    <p:sldLayoutId id="2147483713" r:id="rId59"/>
    <p:sldLayoutId id="2147483715" r:id="rId60"/>
    <p:sldLayoutId id="2147483716" r:id="rId61"/>
    <p:sldLayoutId id="2147483717" r:id="rId62"/>
    <p:sldLayoutId id="2147483718" r:id="rId63"/>
    <p:sldLayoutId id="2147483719" r:id="rId64"/>
    <p:sldLayoutId id="2147483720"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2" r:id="rId74"/>
    <p:sldLayoutId id="2147483730" r:id="rId75"/>
    <p:sldLayoutId id="2147483731" r:id="rId76"/>
    <p:sldLayoutId id="2147483733" r:id="rId77"/>
    <p:sldLayoutId id="2147483734" r:id="rId78"/>
    <p:sldLayoutId id="2147483736" r:id="rId79"/>
    <p:sldLayoutId id="2147483738" r:id="rId80"/>
    <p:sldLayoutId id="2147483739" r:id="rId81"/>
    <p:sldLayoutId id="2147483743" r:id="rId82"/>
    <p:sldLayoutId id="2147483740" r:id="rId83"/>
    <p:sldLayoutId id="2147483741" r:id="rId84"/>
    <p:sldLayoutId id="2147483742" r:id="rId85"/>
    <p:sldLayoutId id="2147483681" r:id="rId86"/>
    <p:sldLayoutId id="2147483703" r:id="rId87"/>
    <p:sldLayoutId id="2147483682" r:id="rId8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351">
              <a:solidFill>
                <a:prstClr val="white"/>
              </a:solidFill>
            </a:endParaRPr>
          </a:p>
        </p:txBody>
      </p:sp>
      <p:sp>
        <p:nvSpPr>
          <p:cNvPr id="5" name="Rectangle 4"/>
          <p:cNvSpPr/>
          <p:nvPr userDrawn="1"/>
        </p:nvSpPr>
        <p:spPr>
          <a:xfrm>
            <a:off x="5868144" y="821050"/>
            <a:ext cx="5772472" cy="2554545"/>
          </a:xfrm>
          <a:prstGeom prst="rect">
            <a:avLst/>
          </a:prstGeom>
        </p:spPr>
        <p:txBody>
          <a:bodyPr wrap="square">
            <a:spAutoFit/>
          </a:bodyPr>
          <a:lstStyle/>
          <a:p>
            <a:pPr defTabSz="914354"/>
            <a:r>
              <a:rPr lang="en-US" sz="4000" dirty="0">
                <a:solidFill>
                  <a:srgbClr val="909DB3"/>
                </a:solidFill>
                <a:latin typeface="Calibri Light" panose="020F0302020204030204" pitchFamily="34" charset="0"/>
              </a:rPr>
              <a:t>Free </a:t>
            </a:r>
            <a:r>
              <a:rPr lang="en-US" sz="4000">
                <a:solidFill>
                  <a:srgbClr val="909DB3"/>
                </a:solidFill>
                <a:latin typeface="Calibri Light" panose="020F0302020204030204" pitchFamily="34" charset="0"/>
              </a:rPr>
              <a:t>creative templates</a:t>
            </a:r>
            <a:r>
              <a:rPr lang="en-US" sz="4000" dirty="0">
                <a:solidFill>
                  <a:srgbClr val="909DB3"/>
                </a:solidFill>
                <a:latin typeface="Calibri Light" panose="020F0302020204030204" pitchFamily="34" charset="0"/>
              </a:rPr>
              <a:t>,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pPr defTabSz="914354"/>
            <a:r>
              <a:rPr lang="en-US" sz="1400" dirty="0">
                <a:solidFill>
                  <a:prstClr val="white">
                    <a:lumMod val="85000"/>
                  </a:prstClr>
                </a:solidFill>
              </a:rPr>
              <a:t>showeet@ymail.com</a:t>
            </a:r>
          </a:p>
        </p:txBody>
      </p:sp>
      <p:pic>
        <p:nvPicPr>
          <p:cNvPr id="16" name="Picture 15"/>
          <p:cNvPicPr>
            <a:picLocks noChangeAspect="1"/>
          </p:cNvPicPr>
          <p:nvPr userDrawn="1"/>
        </p:nvPicPr>
        <p:blipFill>
          <a:blip r:embed="rId14"/>
          <a:stretch>
            <a:fillRect/>
          </a:stretch>
        </p:blipFill>
        <p:spPr>
          <a:xfrm>
            <a:off x="118884" y="102906"/>
            <a:ext cx="2914141" cy="804743"/>
          </a:xfrm>
          <a:prstGeom prst="rect">
            <a:avLst/>
          </a:prstGeom>
        </p:spPr>
      </p:pic>
    </p:spTree>
    <p:extLst>
      <p:ext uri="{BB962C8B-B14F-4D97-AF65-F5344CB8AC3E}">
        <p14:creationId xmlns:p14="http://schemas.microsoft.com/office/powerpoint/2010/main" val="3091616675"/>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54"/>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54"/>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54"/>
            <a:fld id="{F68327C5-B821-4FE9-A59A-A60D9EB59A9A}" type="slidenum">
              <a:rPr lang="en-US" smtClean="0">
                <a:solidFill>
                  <a:prstClr val="black">
                    <a:tint val="75000"/>
                  </a:prstClr>
                </a:solidFill>
              </a:rPr>
              <a:pPr defTabSz="914354"/>
              <a:t>‹#›</a:t>
            </a:fld>
            <a:endParaRPr lang="en-US">
              <a:solidFill>
                <a:prstClr val="black">
                  <a:tint val="75000"/>
                </a:prstClr>
              </a:solidFill>
            </a:endParaRPr>
          </a:p>
        </p:txBody>
      </p:sp>
      <p:sp>
        <p:nvSpPr>
          <p:cNvPr id="7" name="Rectangle 6"/>
          <p:cNvSpPr/>
          <p:nvPr userDrawn="1"/>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44329656"/>
      </p:ext>
    </p:extLst>
  </p:cSld>
  <p:clrMap bg1="lt1" tx1="dk1" bg2="lt2" tx2="dk2" accent1="accent1" accent2="accent2" accent3="accent3" accent4="accent4" accent5="accent5" accent6="accent6" hlink="hlink" folHlink="folHlink"/>
  <p:sldLayoutIdLst>
    <p:sldLayoutId id="2147483764" r:id="rId1"/>
  </p:sldLayoutIdLst>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3" name="Rectangle 42"/>
          <p:cNvSpPr/>
          <p:nvPr/>
        </p:nvSpPr>
        <p:spPr>
          <a:xfrm>
            <a:off x="0" y="235670"/>
            <a:ext cx="12192000" cy="6858000"/>
          </a:xfrm>
          <a:prstGeom prst="rect">
            <a:avLst/>
          </a:prstGeom>
          <a:solidFill>
            <a:schemeClr val="accent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179692" y="1843951"/>
            <a:ext cx="5832622" cy="3170099"/>
          </a:xfrm>
          <a:prstGeom prst="rect">
            <a:avLst/>
          </a:prstGeom>
          <a:noFill/>
        </p:spPr>
        <p:txBody>
          <a:bodyPr wrap="none" rtlCol="0" anchor="ctr">
            <a:spAutoFit/>
          </a:bodyPr>
          <a:lstStyle/>
          <a:p>
            <a:pPr algn="ctr"/>
            <a:r>
              <a:rPr lang="en-US" sz="20000" b="1" dirty="0">
                <a:solidFill>
                  <a:schemeClr val="bg1"/>
                </a:solidFill>
              </a:rPr>
              <a:t>Stack</a:t>
            </a:r>
          </a:p>
        </p:txBody>
      </p:sp>
      <p:sp>
        <p:nvSpPr>
          <p:cNvPr id="44" name="Rectangle 43"/>
          <p:cNvSpPr/>
          <p:nvPr/>
        </p:nvSpPr>
        <p:spPr>
          <a:xfrm>
            <a:off x="4864929" y="4738182"/>
            <a:ext cx="2462149" cy="461665"/>
          </a:xfrm>
          <a:prstGeom prst="rect">
            <a:avLst/>
          </a:prstGeom>
        </p:spPr>
        <p:txBody>
          <a:bodyPr wrap="none" anchor="ctr">
            <a:spAutoFit/>
          </a:bodyPr>
          <a:lstStyle/>
          <a:p>
            <a:pPr algn="ctr"/>
            <a:r>
              <a:rPr lang="en-US" sz="2400" dirty="0">
                <a:solidFill>
                  <a:schemeClr val="bg1"/>
                </a:solidFill>
              </a:rPr>
              <a:t>Data team sharing</a:t>
            </a:r>
          </a:p>
        </p:txBody>
      </p:sp>
      <p:sp>
        <p:nvSpPr>
          <p:cNvPr id="46" name="TextBox 45"/>
          <p:cNvSpPr txBox="1"/>
          <p:nvPr/>
        </p:nvSpPr>
        <p:spPr>
          <a:xfrm>
            <a:off x="5542946" y="5247785"/>
            <a:ext cx="1696840" cy="307777"/>
          </a:xfrm>
          <a:prstGeom prst="rect">
            <a:avLst/>
          </a:prstGeom>
          <a:noFill/>
        </p:spPr>
        <p:txBody>
          <a:bodyPr wrap="square" rtlCol="0" anchor="b">
            <a:spAutoFit/>
          </a:bodyPr>
          <a:lstStyle/>
          <a:p>
            <a:pPr algn="r"/>
            <a:r>
              <a:rPr lang="en-US" sz="1400" dirty="0">
                <a:solidFill>
                  <a:schemeClr val="bg1"/>
                </a:solidFill>
              </a:rPr>
              <a:t>by Danny Fu</a:t>
            </a:r>
          </a:p>
        </p:txBody>
      </p:sp>
    </p:spTree>
    <p:extLst>
      <p:ext uri="{BB962C8B-B14F-4D97-AF65-F5344CB8AC3E}">
        <p14:creationId xmlns:p14="http://schemas.microsoft.com/office/powerpoint/2010/main" val="136009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D4411F18-C2F0-9F47-8B82-D79152414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398" y="1682076"/>
            <a:ext cx="3749431" cy="1498497"/>
          </a:xfrm>
        </p:spPr>
      </p:pic>
      <p:sp>
        <p:nvSpPr>
          <p:cNvPr id="3" name="Title 2">
            <a:extLst>
              <a:ext uri="{FF2B5EF4-FFF2-40B4-BE49-F238E27FC236}">
                <a16:creationId xmlns:a16="http://schemas.microsoft.com/office/drawing/2014/main" id="{4385DADF-9FC5-FE44-8749-BB7AFFD11BAE}"/>
              </a:ext>
            </a:extLst>
          </p:cNvPr>
          <p:cNvSpPr>
            <a:spLocks noGrp="1"/>
          </p:cNvSpPr>
          <p:nvPr>
            <p:ph type="title"/>
          </p:nvPr>
        </p:nvSpPr>
        <p:spPr/>
        <p:txBody>
          <a:bodyPr>
            <a:normAutofit fontScale="90000"/>
          </a:bodyPr>
          <a:lstStyle/>
          <a:p>
            <a:r>
              <a:rPr lang="en-US" dirty="0"/>
              <a:t>O(</a:t>
            </a:r>
            <a:r>
              <a:rPr lang="en-US" i="1" dirty="0"/>
              <a:t>1</a:t>
            </a:r>
            <a:r>
              <a:rPr lang="en-US" dirty="0"/>
              <a:t>) method</a:t>
            </a:r>
          </a:p>
        </p:txBody>
      </p:sp>
      <p:sp>
        <p:nvSpPr>
          <p:cNvPr id="4" name="Date Placeholder 3">
            <a:extLst>
              <a:ext uri="{FF2B5EF4-FFF2-40B4-BE49-F238E27FC236}">
                <a16:creationId xmlns:a16="http://schemas.microsoft.com/office/drawing/2014/main" id="{49B6A11C-C8FC-5F4A-84ED-15C2380E5664}"/>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5154F3C-BC1F-FE4D-94D0-32A6CDDA8294}"/>
              </a:ext>
            </a:extLst>
          </p:cNvPr>
          <p:cNvSpPr>
            <a:spLocks noGrp="1"/>
          </p:cNvSpPr>
          <p:nvPr>
            <p:ph type="ftr" sz="quarter" idx="11"/>
          </p:nvPr>
        </p:nvSpPr>
        <p:spPr/>
        <p:txBody>
          <a:bodyPr/>
          <a:lstStyle/>
          <a:p>
            <a:r>
              <a:rPr lang="en-US"/>
              <a:t>större - a multipurpose PowerPoint template</a:t>
            </a:r>
          </a:p>
        </p:txBody>
      </p:sp>
      <p:sp>
        <p:nvSpPr>
          <p:cNvPr id="6" name="Slide Number Placeholder 5">
            <a:extLst>
              <a:ext uri="{FF2B5EF4-FFF2-40B4-BE49-F238E27FC236}">
                <a16:creationId xmlns:a16="http://schemas.microsoft.com/office/drawing/2014/main" id="{2EBBBAF1-E919-D04D-A455-8EB57705EAA9}"/>
              </a:ext>
            </a:extLst>
          </p:cNvPr>
          <p:cNvSpPr>
            <a:spLocks noGrp="1"/>
          </p:cNvSpPr>
          <p:nvPr>
            <p:ph type="sldNum" sz="quarter" idx="12"/>
          </p:nvPr>
        </p:nvSpPr>
        <p:spPr/>
        <p:txBody>
          <a:bodyPr/>
          <a:lstStyle/>
          <a:p>
            <a:fld id="{6E18DBF4-37B7-4C4F-9728-A1C100B177EE}" type="slidenum">
              <a:rPr lang="en-US" smtClean="0"/>
              <a:pPr/>
              <a:t>10</a:t>
            </a:fld>
            <a:endParaRPr lang="en-US"/>
          </a:p>
        </p:txBody>
      </p:sp>
      <p:pic>
        <p:nvPicPr>
          <p:cNvPr id="14" name="Picture 13">
            <a:extLst>
              <a:ext uri="{FF2B5EF4-FFF2-40B4-BE49-F238E27FC236}">
                <a16:creationId xmlns:a16="http://schemas.microsoft.com/office/drawing/2014/main" id="{066EBA88-401E-784E-960F-34FE6764E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398" y="3945177"/>
            <a:ext cx="3720125" cy="1504416"/>
          </a:xfrm>
          <a:prstGeom prst="rect">
            <a:avLst/>
          </a:prstGeom>
        </p:spPr>
      </p:pic>
      <p:pic>
        <p:nvPicPr>
          <p:cNvPr id="16" name="Picture 15">
            <a:extLst>
              <a:ext uri="{FF2B5EF4-FFF2-40B4-BE49-F238E27FC236}">
                <a16:creationId xmlns:a16="http://schemas.microsoft.com/office/drawing/2014/main" id="{FFDE9F22-ED7A-1544-8295-8B7812E95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8046" y="2614245"/>
            <a:ext cx="3610708" cy="2396393"/>
          </a:xfrm>
          <a:prstGeom prst="rect">
            <a:avLst/>
          </a:prstGeom>
        </p:spPr>
      </p:pic>
    </p:spTree>
    <p:extLst>
      <p:ext uri="{BB962C8B-B14F-4D97-AF65-F5344CB8AC3E}">
        <p14:creationId xmlns:p14="http://schemas.microsoft.com/office/powerpoint/2010/main" val="243127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a:solidFill>
            <a:schemeClr val="accent2">
              <a:lumMod val="50000"/>
            </a:schemeClr>
          </a:solidFill>
        </p:spPr>
      </p:sp>
      <p:sp>
        <p:nvSpPr>
          <p:cNvPr id="8" name="Title 7"/>
          <p:cNvSpPr>
            <a:spLocks noGrp="1"/>
          </p:cNvSpPr>
          <p:nvPr>
            <p:ph type="title"/>
          </p:nvPr>
        </p:nvSpPr>
        <p:spPr>
          <a:solidFill>
            <a:schemeClr val="bg1">
              <a:alpha val="55000"/>
            </a:schemeClr>
          </a:solidFill>
        </p:spPr>
        <p:txBody>
          <a:bodyPr vert="horz" lIns="274320" tIns="91440" rIns="274320" bIns="182880" rtlCol="0" anchor="ctr">
            <a:normAutofit/>
          </a:bodyPr>
          <a:lstStyle/>
          <a:p>
            <a:r>
              <a:rPr lang="en-US" dirty="0"/>
              <a:t>1. What is Stack</a:t>
            </a:r>
          </a:p>
        </p:txBody>
      </p:sp>
      <p:sp>
        <p:nvSpPr>
          <p:cNvPr id="9" name="Text Placeholder 8"/>
          <p:cNvSpPr>
            <a:spLocks noGrp="1"/>
          </p:cNvSpPr>
          <p:nvPr>
            <p:ph type="body" idx="1"/>
          </p:nvPr>
        </p:nvSpPr>
        <p:spPr>
          <a:xfrm>
            <a:off x="7213600" y="5413375"/>
            <a:ext cx="4572000" cy="942975"/>
          </a:xfrm>
          <a:solidFill>
            <a:schemeClr val="bg1">
              <a:alpha val="75000"/>
            </a:schemeClr>
          </a:solidFill>
        </p:spPr>
        <p:txBody>
          <a:bodyPr anchor="ctr"/>
          <a:lstStyle/>
          <a:p>
            <a:r>
              <a:rPr lang="en-US" dirty="0">
                <a:solidFill>
                  <a:schemeClr val="tx1"/>
                </a:solidFill>
              </a:rPr>
              <a:t>Stack? Steak?</a:t>
            </a:r>
          </a:p>
        </p:txBody>
      </p:sp>
      <p:grpSp>
        <p:nvGrpSpPr>
          <p:cNvPr id="17" name="Group 16"/>
          <p:cNvGrpSpPr/>
          <p:nvPr/>
        </p:nvGrpSpPr>
        <p:grpSpPr>
          <a:xfrm>
            <a:off x="7213600" y="6264910"/>
            <a:ext cx="4572000" cy="91440"/>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275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marL="0" indent="0">
              <a:buNone/>
            </a:pPr>
            <a:r>
              <a:rPr lang="en-US" sz="3600" b="1" dirty="0"/>
              <a:t>LIFO (Last-in-first-out)</a:t>
            </a:r>
          </a:p>
        </p:txBody>
      </p:sp>
      <p:sp>
        <p:nvSpPr>
          <p:cNvPr id="8" name="Title 7"/>
          <p:cNvSpPr>
            <a:spLocks noGrp="1"/>
          </p:cNvSpPr>
          <p:nvPr>
            <p:ph type="title"/>
          </p:nvPr>
        </p:nvSpPr>
        <p:spPr/>
        <p:txBody>
          <a:bodyPr>
            <a:normAutofit fontScale="90000"/>
          </a:bodyPr>
          <a:lstStyle/>
          <a:p>
            <a:r>
              <a:rPr lang="en-US" dirty="0"/>
              <a:t>Stack</a:t>
            </a:r>
          </a:p>
        </p:txBody>
      </p:sp>
      <p:sp>
        <p:nvSpPr>
          <p:cNvPr id="4" name="Slide Number Placeholder 3"/>
          <p:cNvSpPr>
            <a:spLocks noGrp="1"/>
          </p:cNvSpPr>
          <p:nvPr>
            <p:ph type="sldNum" sz="quarter" idx="12"/>
          </p:nvPr>
        </p:nvSpPr>
        <p:spPr/>
        <p:txBody>
          <a:bodyPr/>
          <a:lstStyle/>
          <a:p>
            <a:fld id="{6E18DBF4-37B7-4C4F-9728-A1C100B177EE}" type="slidenum">
              <a:rPr lang="en-US" smtClean="0"/>
              <a:t>3</a:t>
            </a:fld>
            <a:endParaRPr lang="en-US"/>
          </a:p>
        </p:txBody>
      </p:sp>
      <p:pic>
        <p:nvPicPr>
          <p:cNvPr id="6" name="Picture 5">
            <a:extLst>
              <a:ext uri="{FF2B5EF4-FFF2-40B4-BE49-F238E27FC236}">
                <a16:creationId xmlns:a16="http://schemas.microsoft.com/office/drawing/2014/main" id="{3C6ABE1D-F091-1045-A1A5-9BB16EC37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650" y="2883095"/>
            <a:ext cx="6663246" cy="1887541"/>
          </a:xfrm>
          <a:prstGeom prst="rect">
            <a:avLst/>
          </a:prstGeom>
        </p:spPr>
      </p:pic>
      <p:sp>
        <p:nvSpPr>
          <p:cNvPr id="7" name="TextBox 6">
            <a:extLst>
              <a:ext uri="{FF2B5EF4-FFF2-40B4-BE49-F238E27FC236}">
                <a16:creationId xmlns:a16="http://schemas.microsoft.com/office/drawing/2014/main" id="{465E4E81-18D3-F642-8DF8-BFECC4027075}"/>
              </a:ext>
            </a:extLst>
          </p:cNvPr>
          <p:cNvSpPr txBox="1"/>
          <p:nvPr/>
        </p:nvSpPr>
        <p:spPr>
          <a:xfrm>
            <a:off x="6955414" y="3224212"/>
            <a:ext cx="517769" cy="923330"/>
          </a:xfrm>
          <a:prstGeom prst="rect">
            <a:avLst/>
          </a:prstGeom>
          <a:noFill/>
        </p:spPr>
        <p:txBody>
          <a:bodyPr wrap="square" rtlCol="0">
            <a:spAutoFit/>
          </a:bodyPr>
          <a:lstStyle/>
          <a:p>
            <a:r>
              <a:rPr lang="en-US" sz="5400" dirty="0"/>
              <a:t>9</a:t>
            </a:r>
          </a:p>
        </p:txBody>
      </p:sp>
      <p:sp>
        <p:nvSpPr>
          <p:cNvPr id="9" name="TextBox 8">
            <a:extLst>
              <a:ext uri="{FF2B5EF4-FFF2-40B4-BE49-F238E27FC236}">
                <a16:creationId xmlns:a16="http://schemas.microsoft.com/office/drawing/2014/main" id="{8F34BD97-1F34-5A44-80DF-FBBC9C51C2C0}"/>
              </a:ext>
            </a:extLst>
          </p:cNvPr>
          <p:cNvSpPr txBox="1"/>
          <p:nvPr/>
        </p:nvSpPr>
        <p:spPr>
          <a:xfrm>
            <a:off x="5837115" y="3224212"/>
            <a:ext cx="517769" cy="923330"/>
          </a:xfrm>
          <a:prstGeom prst="rect">
            <a:avLst/>
          </a:prstGeom>
          <a:noFill/>
        </p:spPr>
        <p:txBody>
          <a:bodyPr wrap="square" rtlCol="0">
            <a:spAutoFit/>
          </a:bodyPr>
          <a:lstStyle/>
          <a:p>
            <a:r>
              <a:rPr lang="en-US" sz="5400" dirty="0"/>
              <a:t>6</a:t>
            </a:r>
          </a:p>
        </p:txBody>
      </p:sp>
      <p:sp>
        <p:nvSpPr>
          <p:cNvPr id="11" name="TextBox 10">
            <a:extLst>
              <a:ext uri="{FF2B5EF4-FFF2-40B4-BE49-F238E27FC236}">
                <a16:creationId xmlns:a16="http://schemas.microsoft.com/office/drawing/2014/main" id="{07D3BC9F-485A-3C45-AE4C-3FD90DC84BF0}"/>
              </a:ext>
            </a:extLst>
          </p:cNvPr>
          <p:cNvSpPr txBox="1"/>
          <p:nvPr/>
        </p:nvSpPr>
        <p:spPr>
          <a:xfrm>
            <a:off x="4505972" y="3224212"/>
            <a:ext cx="917366" cy="923330"/>
          </a:xfrm>
          <a:prstGeom prst="rect">
            <a:avLst/>
          </a:prstGeom>
          <a:noFill/>
        </p:spPr>
        <p:txBody>
          <a:bodyPr wrap="square" rtlCol="0">
            <a:spAutoFit/>
          </a:bodyPr>
          <a:lstStyle/>
          <a:p>
            <a:r>
              <a:rPr lang="en-US" sz="5400" dirty="0"/>
              <a:t>10</a:t>
            </a:r>
          </a:p>
        </p:txBody>
      </p:sp>
    </p:spTree>
    <p:extLst>
      <p:ext uri="{BB962C8B-B14F-4D97-AF65-F5344CB8AC3E}">
        <p14:creationId xmlns:p14="http://schemas.microsoft.com/office/powerpoint/2010/main" val="30132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a:solidFill>
            <a:schemeClr val="accent2">
              <a:lumMod val="50000"/>
            </a:schemeClr>
          </a:solidFill>
        </p:spPr>
      </p:sp>
      <p:sp>
        <p:nvSpPr>
          <p:cNvPr id="8" name="Title 7"/>
          <p:cNvSpPr>
            <a:spLocks noGrp="1"/>
          </p:cNvSpPr>
          <p:nvPr>
            <p:ph type="title"/>
          </p:nvPr>
        </p:nvSpPr>
        <p:spPr>
          <a:solidFill>
            <a:schemeClr val="bg1">
              <a:alpha val="55000"/>
            </a:schemeClr>
          </a:solidFill>
        </p:spPr>
        <p:txBody>
          <a:bodyPr vert="horz" lIns="274320" tIns="91440" rIns="274320" bIns="182880" rtlCol="0" anchor="ctr">
            <a:normAutofit/>
          </a:bodyPr>
          <a:lstStyle/>
          <a:p>
            <a:r>
              <a:rPr lang="en-US" dirty="0"/>
              <a:t>2. How to use</a:t>
            </a:r>
          </a:p>
        </p:txBody>
      </p:sp>
      <p:sp>
        <p:nvSpPr>
          <p:cNvPr id="9" name="Text Placeholder 8"/>
          <p:cNvSpPr>
            <a:spLocks noGrp="1"/>
          </p:cNvSpPr>
          <p:nvPr>
            <p:ph type="body" idx="1"/>
          </p:nvPr>
        </p:nvSpPr>
        <p:spPr>
          <a:xfrm>
            <a:off x="7213600" y="5413375"/>
            <a:ext cx="4572000" cy="942975"/>
          </a:xfrm>
          <a:solidFill>
            <a:schemeClr val="bg1">
              <a:alpha val="75000"/>
            </a:schemeClr>
          </a:solidFill>
        </p:spPr>
        <p:txBody>
          <a:bodyPr anchor="ctr"/>
          <a:lstStyle/>
          <a:p>
            <a:r>
              <a:rPr lang="en-US" dirty="0">
                <a:solidFill>
                  <a:schemeClr val="tx1"/>
                </a:solidFill>
              </a:rPr>
              <a:t>Push? Pop?</a:t>
            </a:r>
          </a:p>
        </p:txBody>
      </p:sp>
      <p:grpSp>
        <p:nvGrpSpPr>
          <p:cNvPr id="17" name="Group 16"/>
          <p:cNvGrpSpPr/>
          <p:nvPr/>
        </p:nvGrpSpPr>
        <p:grpSpPr>
          <a:xfrm>
            <a:off x="7213600" y="6264910"/>
            <a:ext cx="4572000" cy="91440"/>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76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r>
              <a:rPr lang="zh-TW" altLang="en-US" dirty="0"/>
              <a:t> </a:t>
            </a:r>
            <a:r>
              <a:rPr lang="en-US" altLang="zh-TW" dirty="0"/>
              <a:t>Stack operation method</a:t>
            </a:r>
            <a:endParaRPr lang="en-US" dirty="0"/>
          </a:p>
        </p:txBody>
      </p:sp>
      <p:sp>
        <p:nvSpPr>
          <p:cNvPr id="5" name="Slide Number Placeholder 4"/>
          <p:cNvSpPr>
            <a:spLocks noGrp="1"/>
          </p:cNvSpPr>
          <p:nvPr>
            <p:ph type="sldNum" sz="quarter" idx="12"/>
          </p:nvPr>
        </p:nvSpPr>
        <p:spPr/>
        <p:txBody>
          <a:bodyPr/>
          <a:lstStyle/>
          <a:p>
            <a:fld id="{6E18DBF4-37B7-4C4F-9728-A1C100B177EE}" type="slidenum">
              <a:rPr lang="en-US" smtClean="0"/>
              <a:pPr/>
              <a:t>5</a:t>
            </a:fld>
            <a:endParaRPr lang="en-US"/>
          </a:p>
        </p:txBody>
      </p:sp>
      <p:sp>
        <p:nvSpPr>
          <p:cNvPr id="16" name="Text Placeholder 15"/>
          <p:cNvSpPr>
            <a:spLocks noGrp="1"/>
          </p:cNvSpPr>
          <p:nvPr>
            <p:ph type="body" sz="quarter" idx="18"/>
          </p:nvPr>
        </p:nvSpPr>
        <p:spPr/>
        <p:txBody>
          <a:bodyPr/>
          <a:lstStyle/>
          <a:p>
            <a:r>
              <a:rPr lang="en-US" dirty="0"/>
              <a:t>Stack()</a:t>
            </a:r>
          </a:p>
        </p:txBody>
      </p:sp>
      <p:sp>
        <p:nvSpPr>
          <p:cNvPr id="17" name="Text Placeholder 16"/>
          <p:cNvSpPr>
            <a:spLocks noGrp="1"/>
          </p:cNvSpPr>
          <p:nvPr>
            <p:ph type="body" sz="quarter" idx="22"/>
          </p:nvPr>
        </p:nvSpPr>
        <p:spPr/>
        <p:txBody>
          <a:bodyPr>
            <a:normAutofit/>
          </a:bodyPr>
          <a:lstStyle/>
          <a:p>
            <a:r>
              <a:rPr lang="zh-CN" altLang="en-US" dirty="0"/>
              <a:t>建立一個空的</a:t>
            </a:r>
            <a:r>
              <a:rPr lang="en-US" altLang="zh-CN" dirty="0"/>
              <a:t>Stack</a:t>
            </a:r>
            <a:endParaRPr lang="en-US" dirty="0"/>
          </a:p>
        </p:txBody>
      </p:sp>
      <p:sp>
        <p:nvSpPr>
          <p:cNvPr id="18" name="Text Placeholder 17"/>
          <p:cNvSpPr>
            <a:spLocks noGrp="1"/>
          </p:cNvSpPr>
          <p:nvPr>
            <p:ph type="body" sz="quarter" idx="26"/>
          </p:nvPr>
        </p:nvSpPr>
        <p:spPr/>
        <p:txBody>
          <a:bodyPr/>
          <a:lstStyle/>
          <a:p>
            <a:endParaRPr lang="en-US" dirty="0"/>
          </a:p>
        </p:txBody>
      </p:sp>
      <p:sp>
        <p:nvSpPr>
          <p:cNvPr id="19" name="Text Placeholder 18"/>
          <p:cNvSpPr>
            <a:spLocks noGrp="1"/>
          </p:cNvSpPr>
          <p:nvPr>
            <p:ph type="body" sz="quarter" idx="27"/>
          </p:nvPr>
        </p:nvSpPr>
        <p:spPr/>
        <p:txBody>
          <a:bodyPr/>
          <a:lstStyle/>
          <a:p>
            <a:r>
              <a:rPr lang="en-US" dirty="0"/>
              <a:t>peek()</a:t>
            </a:r>
          </a:p>
        </p:txBody>
      </p:sp>
      <p:sp>
        <p:nvSpPr>
          <p:cNvPr id="20" name="Text Placeholder 19"/>
          <p:cNvSpPr>
            <a:spLocks noGrp="1"/>
          </p:cNvSpPr>
          <p:nvPr>
            <p:ph type="body" sz="quarter" idx="28"/>
          </p:nvPr>
        </p:nvSpPr>
        <p:spPr/>
        <p:txBody>
          <a:bodyPr>
            <a:normAutofit/>
          </a:bodyPr>
          <a:lstStyle/>
          <a:p>
            <a:r>
              <a:rPr lang="zh-CN" altLang="en-US" dirty="0"/>
              <a:t>返回最頂層的元素，但不刪除</a:t>
            </a:r>
            <a:endParaRPr lang="en-US" dirty="0"/>
          </a:p>
        </p:txBody>
      </p:sp>
      <p:sp>
        <p:nvSpPr>
          <p:cNvPr id="21" name="Text Placeholder 20"/>
          <p:cNvSpPr>
            <a:spLocks noGrp="1"/>
          </p:cNvSpPr>
          <p:nvPr>
            <p:ph type="body" sz="quarter" idx="29"/>
          </p:nvPr>
        </p:nvSpPr>
        <p:spPr/>
        <p:txBody>
          <a:bodyPr/>
          <a:lstStyle/>
          <a:p>
            <a:endParaRPr lang="en-US" dirty="0"/>
          </a:p>
        </p:txBody>
      </p:sp>
      <p:sp>
        <p:nvSpPr>
          <p:cNvPr id="22" name="Text Placeholder 21"/>
          <p:cNvSpPr>
            <a:spLocks noGrp="1"/>
          </p:cNvSpPr>
          <p:nvPr>
            <p:ph type="body" sz="quarter" idx="30"/>
          </p:nvPr>
        </p:nvSpPr>
        <p:spPr>
          <a:xfrm>
            <a:off x="5172823" y="1942317"/>
            <a:ext cx="2596896" cy="431800"/>
          </a:xfrm>
        </p:spPr>
        <p:txBody>
          <a:bodyPr/>
          <a:lstStyle/>
          <a:p>
            <a:r>
              <a:rPr lang="en-US" dirty="0"/>
              <a:t>push()</a:t>
            </a:r>
          </a:p>
        </p:txBody>
      </p:sp>
      <p:sp>
        <p:nvSpPr>
          <p:cNvPr id="23" name="Text Placeholder 22"/>
          <p:cNvSpPr>
            <a:spLocks noGrp="1"/>
          </p:cNvSpPr>
          <p:nvPr>
            <p:ph type="body" sz="quarter" idx="31"/>
          </p:nvPr>
        </p:nvSpPr>
        <p:spPr/>
        <p:txBody>
          <a:bodyPr>
            <a:normAutofit/>
          </a:bodyPr>
          <a:lstStyle/>
          <a:p>
            <a:r>
              <a:rPr lang="zh-CN" altLang="en-US" dirty="0"/>
              <a:t>把一個元素加進</a:t>
            </a:r>
            <a:r>
              <a:rPr lang="en-US" altLang="zh-CN" dirty="0"/>
              <a:t>stack</a:t>
            </a:r>
            <a:r>
              <a:rPr lang="zh-CN" altLang="en-US" dirty="0"/>
              <a:t>的最頂層</a:t>
            </a:r>
            <a:endParaRPr lang="en-US" dirty="0"/>
          </a:p>
        </p:txBody>
      </p:sp>
      <p:sp>
        <p:nvSpPr>
          <p:cNvPr id="24" name="Text Placeholder 23"/>
          <p:cNvSpPr>
            <a:spLocks noGrp="1"/>
          </p:cNvSpPr>
          <p:nvPr>
            <p:ph type="body" sz="quarter" idx="32"/>
          </p:nvPr>
        </p:nvSpPr>
        <p:spPr/>
        <p:txBody>
          <a:bodyPr/>
          <a:lstStyle/>
          <a:p>
            <a:endParaRPr lang="en-US" dirty="0"/>
          </a:p>
        </p:txBody>
      </p:sp>
      <p:sp>
        <p:nvSpPr>
          <p:cNvPr id="25" name="Text Placeholder 24"/>
          <p:cNvSpPr>
            <a:spLocks noGrp="1"/>
          </p:cNvSpPr>
          <p:nvPr>
            <p:ph type="body" sz="quarter" idx="33"/>
          </p:nvPr>
        </p:nvSpPr>
        <p:spPr/>
        <p:txBody>
          <a:bodyPr/>
          <a:lstStyle/>
          <a:p>
            <a:r>
              <a:rPr lang="en-US" dirty="0" err="1"/>
              <a:t>isEmpty</a:t>
            </a:r>
            <a:r>
              <a:rPr lang="en-US" dirty="0"/>
              <a:t>()</a:t>
            </a:r>
          </a:p>
        </p:txBody>
      </p:sp>
      <p:sp>
        <p:nvSpPr>
          <p:cNvPr id="26" name="Text Placeholder 25"/>
          <p:cNvSpPr>
            <a:spLocks noGrp="1"/>
          </p:cNvSpPr>
          <p:nvPr>
            <p:ph type="body" sz="quarter" idx="34"/>
          </p:nvPr>
        </p:nvSpPr>
        <p:spPr/>
        <p:txBody>
          <a:bodyPr>
            <a:normAutofit/>
          </a:bodyPr>
          <a:lstStyle/>
          <a:p>
            <a:r>
              <a:rPr lang="zh-CN" altLang="en-US" dirty="0"/>
              <a:t>判斷</a:t>
            </a:r>
            <a:r>
              <a:rPr lang="en-US" altLang="zh-CN" dirty="0"/>
              <a:t>stack</a:t>
            </a:r>
            <a:r>
              <a:rPr lang="zh-CN" altLang="en-US" dirty="0"/>
              <a:t>是否為空</a:t>
            </a:r>
            <a:endParaRPr lang="en-US" dirty="0"/>
          </a:p>
        </p:txBody>
      </p:sp>
      <p:sp>
        <p:nvSpPr>
          <p:cNvPr id="27" name="Text Placeholder 26"/>
          <p:cNvSpPr>
            <a:spLocks noGrp="1"/>
          </p:cNvSpPr>
          <p:nvPr>
            <p:ph type="body" sz="quarter" idx="35"/>
          </p:nvPr>
        </p:nvSpPr>
        <p:spPr/>
        <p:txBody>
          <a:bodyPr/>
          <a:lstStyle/>
          <a:p>
            <a:endParaRPr lang="en-US" dirty="0"/>
          </a:p>
        </p:txBody>
      </p:sp>
      <p:sp>
        <p:nvSpPr>
          <p:cNvPr id="28" name="Text Placeholder 27"/>
          <p:cNvSpPr>
            <a:spLocks noGrp="1"/>
          </p:cNvSpPr>
          <p:nvPr>
            <p:ph type="body" sz="quarter" idx="36"/>
          </p:nvPr>
        </p:nvSpPr>
        <p:spPr/>
        <p:txBody>
          <a:bodyPr/>
          <a:lstStyle/>
          <a:p>
            <a:r>
              <a:rPr lang="en-US" dirty="0"/>
              <a:t>pop()</a:t>
            </a:r>
          </a:p>
        </p:txBody>
      </p:sp>
      <p:sp>
        <p:nvSpPr>
          <p:cNvPr id="29" name="Text Placeholder 28"/>
          <p:cNvSpPr>
            <a:spLocks noGrp="1"/>
          </p:cNvSpPr>
          <p:nvPr>
            <p:ph type="body" sz="quarter" idx="37"/>
          </p:nvPr>
        </p:nvSpPr>
        <p:spPr/>
        <p:txBody>
          <a:bodyPr>
            <a:normAutofit/>
          </a:bodyPr>
          <a:lstStyle/>
          <a:p>
            <a:r>
              <a:rPr lang="zh-CN" altLang="en-US" dirty="0"/>
              <a:t>刪除</a:t>
            </a:r>
            <a:r>
              <a:rPr lang="en-US" altLang="zh-CN" dirty="0"/>
              <a:t>stack</a:t>
            </a:r>
            <a:r>
              <a:rPr lang="zh-CN" altLang="en-US" dirty="0"/>
              <a:t>最頂層的元素，並</a:t>
            </a:r>
            <a:r>
              <a:rPr lang="en-US" altLang="zh-CN" dirty="0"/>
              <a:t>return</a:t>
            </a:r>
            <a:r>
              <a:rPr lang="zh-CN" altLang="en-US" dirty="0"/>
              <a:t>這個元素</a:t>
            </a:r>
            <a:endParaRPr lang="en-US" dirty="0"/>
          </a:p>
        </p:txBody>
      </p:sp>
      <p:sp>
        <p:nvSpPr>
          <p:cNvPr id="30" name="Text Placeholder 29"/>
          <p:cNvSpPr>
            <a:spLocks noGrp="1"/>
          </p:cNvSpPr>
          <p:nvPr>
            <p:ph type="body" sz="quarter" idx="38"/>
          </p:nvPr>
        </p:nvSpPr>
        <p:spPr/>
        <p:txBody>
          <a:bodyPr/>
          <a:lstStyle/>
          <a:p>
            <a:endParaRPr lang="en-US" dirty="0"/>
          </a:p>
        </p:txBody>
      </p:sp>
      <p:sp>
        <p:nvSpPr>
          <p:cNvPr id="31" name="Text Placeholder 30"/>
          <p:cNvSpPr>
            <a:spLocks noGrp="1"/>
          </p:cNvSpPr>
          <p:nvPr>
            <p:ph type="body" sz="quarter" idx="39"/>
          </p:nvPr>
        </p:nvSpPr>
        <p:spPr/>
        <p:txBody>
          <a:bodyPr/>
          <a:lstStyle/>
          <a:p>
            <a:r>
              <a:rPr lang="en-US" dirty="0"/>
              <a:t>size()</a:t>
            </a:r>
          </a:p>
        </p:txBody>
      </p:sp>
      <p:sp>
        <p:nvSpPr>
          <p:cNvPr id="32" name="Text Placeholder 31"/>
          <p:cNvSpPr>
            <a:spLocks noGrp="1"/>
          </p:cNvSpPr>
          <p:nvPr>
            <p:ph type="body" sz="quarter" idx="40"/>
          </p:nvPr>
        </p:nvSpPr>
        <p:spPr/>
        <p:txBody>
          <a:bodyPr>
            <a:normAutofit/>
          </a:bodyPr>
          <a:lstStyle/>
          <a:p>
            <a:r>
              <a:rPr lang="en-US" dirty="0"/>
              <a:t>return</a:t>
            </a:r>
            <a:r>
              <a:rPr lang="zh-TW" altLang="en-US" dirty="0"/>
              <a:t> </a:t>
            </a:r>
            <a:r>
              <a:rPr lang="en-US" altLang="zh-TW" dirty="0"/>
              <a:t>stack</a:t>
            </a:r>
            <a:r>
              <a:rPr lang="zh-CN" altLang="en-US" dirty="0"/>
              <a:t>中的元素個數</a:t>
            </a:r>
            <a:endParaRPr lang="en-US" dirty="0"/>
          </a:p>
        </p:txBody>
      </p:sp>
      <p:sp>
        <p:nvSpPr>
          <p:cNvPr id="33" name="Text Placeholder 32"/>
          <p:cNvSpPr>
            <a:spLocks noGrp="1"/>
          </p:cNvSpPr>
          <p:nvPr>
            <p:ph type="body" sz="quarter" idx="41"/>
          </p:nvPr>
        </p:nvSpPr>
        <p:spPr/>
        <p:txBody>
          <a:bodyPr/>
          <a:lstStyle/>
          <a:p>
            <a:endParaRPr lang="en-US" dirty="0"/>
          </a:p>
        </p:txBody>
      </p:sp>
      <p:sp>
        <p:nvSpPr>
          <p:cNvPr id="34" name="Rectangle 33"/>
          <p:cNvSpPr/>
          <p:nvPr/>
        </p:nvSpPr>
        <p:spPr>
          <a:xfrm>
            <a:off x="9963410" y="6131288"/>
            <a:ext cx="1774846" cy="230832"/>
          </a:xfrm>
          <a:prstGeom prst="rect">
            <a:avLst/>
          </a:prstGeom>
        </p:spPr>
        <p:txBody>
          <a:bodyPr wrap="none">
            <a:spAutoFit/>
          </a:bodyPr>
          <a:lstStyle/>
          <a:p>
            <a:pPr algn="ctr"/>
            <a:r>
              <a:rPr lang="en-US" sz="900">
                <a:solidFill>
                  <a:schemeClr val="accent3">
                    <a:lumMod val="60000"/>
                    <a:lumOff val="40000"/>
                  </a:schemeClr>
                </a:solidFill>
              </a:rPr>
              <a:t>*This slide is using Font Awesome</a:t>
            </a:r>
            <a:endParaRPr lang="en-US" sz="900" b="0" i="0">
              <a:solidFill>
                <a:schemeClr val="accent3">
                  <a:lumMod val="60000"/>
                  <a:lumOff val="40000"/>
                </a:schemeClr>
              </a:solidFill>
              <a:effectLst/>
            </a:endParaRPr>
          </a:p>
        </p:txBody>
      </p:sp>
    </p:spTree>
    <p:extLst>
      <p:ext uri="{BB962C8B-B14F-4D97-AF65-F5344CB8AC3E}">
        <p14:creationId xmlns:p14="http://schemas.microsoft.com/office/powerpoint/2010/main" val="323312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Stack operation </a:t>
            </a:r>
          </a:p>
        </p:txBody>
      </p:sp>
      <p:sp>
        <p:nvSpPr>
          <p:cNvPr id="4" name="Slide Number Placeholder 3"/>
          <p:cNvSpPr>
            <a:spLocks noGrp="1"/>
          </p:cNvSpPr>
          <p:nvPr>
            <p:ph type="sldNum" sz="quarter" idx="12"/>
          </p:nvPr>
        </p:nvSpPr>
        <p:spPr/>
        <p:txBody>
          <a:bodyPr/>
          <a:lstStyle/>
          <a:p>
            <a:fld id="{6E18DBF4-37B7-4C4F-9728-A1C100B177EE}" type="slidenum">
              <a:rPr lang="en-US" smtClean="0"/>
              <a:t>6</a:t>
            </a:fld>
            <a:endParaRPr lang="en-US"/>
          </a:p>
        </p:txBody>
      </p:sp>
      <p:pic>
        <p:nvPicPr>
          <p:cNvPr id="11" name="Content Placeholder 10">
            <a:extLst>
              <a:ext uri="{FF2B5EF4-FFF2-40B4-BE49-F238E27FC236}">
                <a16:creationId xmlns:a16="http://schemas.microsoft.com/office/drawing/2014/main" id="{DFB80FAB-D683-0B48-A349-9C81D5DA98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8051" y="1425575"/>
            <a:ext cx="4795897" cy="4751388"/>
          </a:xfrm>
        </p:spPr>
      </p:pic>
    </p:spTree>
    <p:extLst>
      <p:ext uri="{BB962C8B-B14F-4D97-AF65-F5344CB8AC3E}">
        <p14:creationId xmlns:p14="http://schemas.microsoft.com/office/powerpoint/2010/main" val="343508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Stack operation </a:t>
            </a:r>
          </a:p>
        </p:txBody>
      </p:sp>
      <p:sp>
        <p:nvSpPr>
          <p:cNvPr id="4" name="Slide Number Placeholder 3"/>
          <p:cNvSpPr>
            <a:spLocks noGrp="1"/>
          </p:cNvSpPr>
          <p:nvPr>
            <p:ph type="sldNum" sz="quarter" idx="12"/>
          </p:nvPr>
        </p:nvSpPr>
        <p:spPr/>
        <p:txBody>
          <a:bodyPr/>
          <a:lstStyle/>
          <a:p>
            <a:fld id="{6E18DBF4-37B7-4C4F-9728-A1C100B177EE}" type="slidenum">
              <a:rPr lang="en-US" smtClean="0"/>
              <a:t>7</a:t>
            </a:fld>
            <a:endParaRPr lang="en-US"/>
          </a:p>
        </p:txBody>
      </p:sp>
      <p:pic>
        <p:nvPicPr>
          <p:cNvPr id="6" name="Content Placeholder 5">
            <a:extLst>
              <a:ext uri="{FF2B5EF4-FFF2-40B4-BE49-F238E27FC236}">
                <a16:creationId xmlns:a16="http://schemas.microsoft.com/office/drawing/2014/main" id="{455FF08D-21C5-B34B-940D-6A7B71C407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6619" y="2093512"/>
            <a:ext cx="2374900" cy="3340100"/>
          </a:xfrm>
        </p:spPr>
      </p:pic>
      <p:pic>
        <p:nvPicPr>
          <p:cNvPr id="9" name="Picture 8">
            <a:extLst>
              <a:ext uri="{FF2B5EF4-FFF2-40B4-BE49-F238E27FC236}">
                <a16:creationId xmlns:a16="http://schemas.microsoft.com/office/drawing/2014/main" id="{5737D669-3594-6949-BE39-F8FAFE031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788" y="1894787"/>
            <a:ext cx="6872012" cy="3858836"/>
          </a:xfrm>
          <a:prstGeom prst="rect">
            <a:avLst/>
          </a:prstGeom>
        </p:spPr>
      </p:pic>
    </p:spTree>
    <p:extLst>
      <p:ext uri="{BB962C8B-B14F-4D97-AF65-F5344CB8AC3E}">
        <p14:creationId xmlns:p14="http://schemas.microsoft.com/office/powerpoint/2010/main" val="179667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a:solidFill>
            <a:schemeClr val="accent2">
              <a:lumMod val="50000"/>
            </a:schemeClr>
          </a:solidFill>
        </p:spPr>
      </p:sp>
      <p:sp>
        <p:nvSpPr>
          <p:cNvPr id="8" name="Title 7"/>
          <p:cNvSpPr>
            <a:spLocks noGrp="1"/>
          </p:cNvSpPr>
          <p:nvPr>
            <p:ph type="title"/>
          </p:nvPr>
        </p:nvSpPr>
        <p:spPr>
          <a:solidFill>
            <a:schemeClr val="bg1">
              <a:alpha val="55000"/>
            </a:schemeClr>
          </a:solidFill>
        </p:spPr>
        <p:txBody>
          <a:bodyPr vert="horz" lIns="274320" tIns="91440" rIns="274320" bIns="182880" rtlCol="0" anchor="ctr">
            <a:normAutofit/>
          </a:bodyPr>
          <a:lstStyle/>
          <a:p>
            <a:r>
              <a:rPr lang="en-US" dirty="0"/>
              <a:t>3. Practice</a:t>
            </a:r>
          </a:p>
        </p:txBody>
      </p:sp>
      <p:sp>
        <p:nvSpPr>
          <p:cNvPr id="9" name="Text Placeholder 8"/>
          <p:cNvSpPr>
            <a:spLocks noGrp="1"/>
          </p:cNvSpPr>
          <p:nvPr>
            <p:ph type="body" idx="1"/>
          </p:nvPr>
        </p:nvSpPr>
        <p:spPr>
          <a:xfrm>
            <a:off x="7213600" y="5413375"/>
            <a:ext cx="4572000" cy="942975"/>
          </a:xfrm>
          <a:solidFill>
            <a:schemeClr val="bg1">
              <a:alpha val="75000"/>
            </a:schemeClr>
          </a:solidFill>
        </p:spPr>
        <p:txBody>
          <a:bodyPr anchor="ctr"/>
          <a:lstStyle/>
          <a:p>
            <a:r>
              <a:rPr lang="en-US" dirty="0">
                <a:solidFill>
                  <a:schemeClr val="tx1"/>
                </a:solidFill>
              </a:rPr>
              <a:t>Think better!</a:t>
            </a:r>
          </a:p>
        </p:txBody>
      </p:sp>
      <p:grpSp>
        <p:nvGrpSpPr>
          <p:cNvPr id="17" name="Group 16"/>
          <p:cNvGrpSpPr/>
          <p:nvPr/>
        </p:nvGrpSpPr>
        <p:grpSpPr>
          <a:xfrm>
            <a:off x="7213600" y="6264910"/>
            <a:ext cx="4572000" cy="91440"/>
            <a:chOff x="0" y="4480421"/>
            <a:chExt cx="12192000" cy="91440"/>
          </a:xfrm>
        </p:grpSpPr>
        <p:sp>
          <p:nvSpPr>
            <p:cNvPr id="18" name="Rectangle 17"/>
            <p:cNvSpPr/>
            <p:nvPr userDrawn="1"/>
          </p:nvSpPr>
          <p:spPr>
            <a:xfrm>
              <a:off x="0" y="4480421"/>
              <a:ext cx="243230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439924" y="4480421"/>
              <a:ext cx="243230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879848" y="4480421"/>
              <a:ext cx="243230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19772" y="4480421"/>
              <a:ext cx="243230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129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8ED46B-24C7-EE4A-8C17-27020B871318}"/>
              </a:ext>
            </a:extLst>
          </p:cNvPr>
          <p:cNvSpPr>
            <a:spLocks noGrp="1"/>
          </p:cNvSpPr>
          <p:nvPr>
            <p:ph idx="1"/>
          </p:nvPr>
        </p:nvSpPr>
        <p:spPr>
          <a:xfrm>
            <a:off x="3413226" y="2120725"/>
            <a:ext cx="7940573" cy="3412567"/>
          </a:xfrm>
        </p:spPr>
        <p:txBody>
          <a:bodyPr/>
          <a:lstStyle/>
          <a:p>
            <a:r>
              <a:rPr lang="en-US" dirty="0"/>
              <a:t>Find the minimum in stack</a:t>
            </a:r>
          </a:p>
        </p:txBody>
      </p:sp>
      <p:sp>
        <p:nvSpPr>
          <p:cNvPr id="3" name="Title 2">
            <a:extLst>
              <a:ext uri="{FF2B5EF4-FFF2-40B4-BE49-F238E27FC236}">
                <a16:creationId xmlns:a16="http://schemas.microsoft.com/office/drawing/2014/main" id="{6F4C7069-9E8A-C54E-A62E-EECE9B3CA29A}"/>
              </a:ext>
            </a:extLst>
          </p:cNvPr>
          <p:cNvSpPr>
            <a:spLocks noGrp="1"/>
          </p:cNvSpPr>
          <p:nvPr>
            <p:ph type="title"/>
          </p:nvPr>
        </p:nvSpPr>
        <p:spPr/>
        <p:txBody>
          <a:bodyPr>
            <a:normAutofit fontScale="90000"/>
          </a:bodyPr>
          <a:lstStyle/>
          <a:p>
            <a:r>
              <a:rPr lang="en-US" dirty="0" err="1"/>
              <a:t>MinStack</a:t>
            </a:r>
            <a:endParaRPr lang="en-US" dirty="0"/>
          </a:p>
        </p:txBody>
      </p:sp>
      <p:sp>
        <p:nvSpPr>
          <p:cNvPr id="6" name="Slide Number Placeholder 5">
            <a:extLst>
              <a:ext uri="{FF2B5EF4-FFF2-40B4-BE49-F238E27FC236}">
                <a16:creationId xmlns:a16="http://schemas.microsoft.com/office/drawing/2014/main" id="{0AE2B1A1-08E4-FD47-AAD1-008355085682}"/>
              </a:ext>
            </a:extLst>
          </p:cNvPr>
          <p:cNvSpPr>
            <a:spLocks noGrp="1"/>
          </p:cNvSpPr>
          <p:nvPr>
            <p:ph type="sldNum" sz="quarter" idx="12"/>
          </p:nvPr>
        </p:nvSpPr>
        <p:spPr/>
        <p:txBody>
          <a:bodyPr/>
          <a:lstStyle/>
          <a:p>
            <a:fld id="{6E18DBF4-37B7-4C4F-9728-A1C100B177EE}" type="slidenum">
              <a:rPr lang="en-US" smtClean="0"/>
              <a:pPr/>
              <a:t>9</a:t>
            </a:fld>
            <a:endParaRPr lang="en-US"/>
          </a:p>
        </p:txBody>
      </p:sp>
      <p:pic>
        <p:nvPicPr>
          <p:cNvPr id="7" name="Picture 6">
            <a:extLst>
              <a:ext uri="{FF2B5EF4-FFF2-40B4-BE49-F238E27FC236}">
                <a16:creationId xmlns:a16="http://schemas.microsoft.com/office/drawing/2014/main" id="{F2BEC99B-4F8A-0E4F-BADE-49688C4E838A}"/>
              </a:ext>
            </a:extLst>
          </p:cNvPr>
          <p:cNvPicPr>
            <a:picLocks noChangeAspect="1"/>
          </p:cNvPicPr>
          <p:nvPr/>
        </p:nvPicPr>
        <p:blipFill rotWithShape="1">
          <a:blip r:embed="rId2">
            <a:extLst>
              <a:ext uri="{28A0092B-C50C-407E-A947-70E740481C1C}">
                <a14:useLocalDpi xmlns:a14="http://schemas.microsoft.com/office/drawing/2010/main" val="0"/>
              </a:ext>
            </a:extLst>
          </a:blip>
          <a:srcRect l="28861"/>
          <a:stretch/>
        </p:blipFill>
        <p:spPr>
          <a:xfrm>
            <a:off x="3413226" y="3273893"/>
            <a:ext cx="4740173" cy="1887541"/>
          </a:xfrm>
          <a:prstGeom prst="rect">
            <a:avLst/>
          </a:prstGeom>
        </p:spPr>
      </p:pic>
      <p:sp>
        <p:nvSpPr>
          <p:cNvPr id="8" name="TextBox 7">
            <a:extLst>
              <a:ext uri="{FF2B5EF4-FFF2-40B4-BE49-F238E27FC236}">
                <a16:creationId xmlns:a16="http://schemas.microsoft.com/office/drawing/2014/main" id="{E19D51B6-FA22-2D4B-B53B-8DAAC9468322}"/>
              </a:ext>
            </a:extLst>
          </p:cNvPr>
          <p:cNvSpPr txBox="1"/>
          <p:nvPr/>
        </p:nvSpPr>
        <p:spPr>
          <a:xfrm>
            <a:off x="3770780" y="3641998"/>
            <a:ext cx="517769" cy="923330"/>
          </a:xfrm>
          <a:prstGeom prst="rect">
            <a:avLst/>
          </a:prstGeom>
          <a:noFill/>
        </p:spPr>
        <p:txBody>
          <a:bodyPr wrap="square" rtlCol="0">
            <a:spAutoFit/>
          </a:bodyPr>
          <a:lstStyle/>
          <a:p>
            <a:r>
              <a:rPr lang="en-US" sz="5400" dirty="0"/>
              <a:t>9</a:t>
            </a:r>
          </a:p>
        </p:txBody>
      </p:sp>
      <p:sp>
        <p:nvSpPr>
          <p:cNvPr id="10" name="TextBox 9">
            <a:extLst>
              <a:ext uri="{FF2B5EF4-FFF2-40B4-BE49-F238E27FC236}">
                <a16:creationId xmlns:a16="http://schemas.microsoft.com/office/drawing/2014/main" id="{4CDC04C5-AF1F-294F-864D-2050B7D9D6D2}"/>
              </a:ext>
            </a:extLst>
          </p:cNvPr>
          <p:cNvSpPr txBox="1"/>
          <p:nvPr/>
        </p:nvSpPr>
        <p:spPr>
          <a:xfrm>
            <a:off x="4915734" y="3641998"/>
            <a:ext cx="517769" cy="923330"/>
          </a:xfrm>
          <a:prstGeom prst="rect">
            <a:avLst/>
          </a:prstGeom>
          <a:noFill/>
        </p:spPr>
        <p:txBody>
          <a:bodyPr wrap="square" rtlCol="0">
            <a:spAutoFit/>
          </a:bodyPr>
          <a:lstStyle/>
          <a:p>
            <a:r>
              <a:rPr lang="en-US" sz="5400" dirty="0">
                <a:solidFill>
                  <a:schemeClr val="accent1">
                    <a:lumMod val="60000"/>
                    <a:lumOff val="40000"/>
                  </a:schemeClr>
                </a:solidFill>
              </a:rPr>
              <a:t>4</a:t>
            </a:r>
          </a:p>
        </p:txBody>
      </p:sp>
      <p:sp>
        <p:nvSpPr>
          <p:cNvPr id="12" name="TextBox 11">
            <a:extLst>
              <a:ext uri="{FF2B5EF4-FFF2-40B4-BE49-F238E27FC236}">
                <a16:creationId xmlns:a16="http://schemas.microsoft.com/office/drawing/2014/main" id="{CBB87F91-3AAC-4E40-B738-46C067C6D529}"/>
              </a:ext>
            </a:extLst>
          </p:cNvPr>
          <p:cNvSpPr txBox="1"/>
          <p:nvPr/>
        </p:nvSpPr>
        <p:spPr>
          <a:xfrm>
            <a:off x="5871163" y="3626367"/>
            <a:ext cx="1143001" cy="923330"/>
          </a:xfrm>
          <a:prstGeom prst="rect">
            <a:avLst/>
          </a:prstGeom>
          <a:noFill/>
        </p:spPr>
        <p:txBody>
          <a:bodyPr wrap="square" rtlCol="0">
            <a:spAutoFit/>
          </a:bodyPr>
          <a:lstStyle/>
          <a:p>
            <a:r>
              <a:rPr lang="en-US" sz="5400" dirty="0"/>
              <a:t>13</a:t>
            </a:r>
          </a:p>
        </p:txBody>
      </p:sp>
      <p:sp>
        <p:nvSpPr>
          <p:cNvPr id="13" name="TextBox 12">
            <a:extLst>
              <a:ext uri="{FF2B5EF4-FFF2-40B4-BE49-F238E27FC236}">
                <a16:creationId xmlns:a16="http://schemas.microsoft.com/office/drawing/2014/main" id="{18A4D69D-B113-1F43-8FA1-F374910A1BBC}"/>
              </a:ext>
            </a:extLst>
          </p:cNvPr>
          <p:cNvSpPr txBox="1"/>
          <p:nvPr/>
        </p:nvSpPr>
        <p:spPr>
          <a:xfrm>
            <a:off x="8468413" y="3841287"/>
            <a:ext cx="3512570" cy="523220"/>
          </a:xfrm>
          <a:prstGeom prst="rect">
            <a:avLst/>
          </a:prstGeom>
          <a:noFill/>
        </p:spPr>
        <p:txBody>
          <a:bodyPr wrap="square" rtlCol="0">
            <a:spAutoFit/>
          </a:bodyPr>
          <a:lstStyle/>
          <a:p>
            <a:r>
              <a:rPr lang="en-US" sz="2800" dirty="0"/>
              <a:t>Time complexity: O(</a:t>
            </a:r>
            <a:r>
              <a:rPr lang="en-US" sz="2800" i="1" dirty="0"/>
              <a:t>N</a:t>
            </a:r>
            <a:r>
              <a:rPr lang="en-US" sz="2800" dirty="0"/>
              <a:t>)</a:t>
            </a:r>
          </a:p>
        </p:txBody>
      </p:sp>
      <p:grpSp>
        <p:nvGrpSpPr>
          <p:cNvPr id="16" name="Group 15">
            <a:extLst>
              <a:ext uri="{FF2B5EF4-FFF2-40B4-BE49-F238E27FC236}">
                <a16:creationId xmlns:a16="http://schemas.microsoft.com/office/drawing/2014/main" id="{1E42A74C-8FD2-E641-85DA-38DC779D7C22}"/>
              </a:ext>
            </a:extLst>
          </p:cNvPr>
          <p:cNvGrpSpPr/>
          <p:nvPr/>
        </p:nvGrpSpPr>
        <p:grpSpPr>
          <a:xfrm>
            <a:off x="426617" y="1148129"/>
            <a:ext cx="2195302" cy="4728766"/>
            <a:chOff x="15617246" y="-201963"/>
            <a:chExt cx="4559300" cy="9820904"/>
          </a:xfrm>
        </p:grpSpPr>
        <p:grpSp>
          <p:nvGrpSpPr>
            <p:cNvPr id="17" name="Group 16">
              <a:extLst>
                <a:ext uri="{FF2B5EF4-FFF2-40B4-BE49-F238E27FC236}">
                  <a16:creationId xmlns:a16="http://schemas.microsoft.com/office/drawing/2014/main" id="{D198862B-5FA6-504E-A1BA-B3D3C9A8BCE9}"/>
                </a:ext>
              </a:extLst>
            </p:cNvPr>
            <p:cNvGrpSpPr/>
            <p:nvPr/>
          </p:nvGrpSpPr>
          <p:grpSpPr>
            <a:xfrm rot="10800000">
              <a:off x="15617246" y="1887816"/>
              <a:ext cx="4559300" cy="7731125"/>
              <a:chOff x="9636847" y="4338638"/>
              <a:chExt cx="4559300" cy="7731125"/>
            </a:xfrm>
          </p:grpSpPr>
          <p:sp>
            <p:nvSpPr>
              <p:cNvPr id="19" name="Freeform 149">
                <a:extLst>
                  <a:ext uri="{FF2B5EF4-FFF2-40B4-BE49-F238E27FC236}">
                    <a16:creationId xmlns:a16="http://schemas.microsoft.com/office/drawing/2014/main" id="{44E3714E-9975-A440-BAD6-1645EE645557}"/>
                  </a:ext>
                </a:extLst>
              </p:cNvPr>
              <p:cNvSpPr>
                <a:spLocks/>
              </p:cNvSpPr>
              <p:nvPr/>
            </p:nvSpPr>
            <p:spPr bwMode="auto">
              <a:xfrm>
                <a:off x="11941897" y="7361238"/>
                <a:ext cx="1374775" cy="2016125"/>
              </a:xfrm>
              <a:custGeom>
                <a:avLst/>
                <a:gdLst>
                  <a:gd name="T0" fmla="*/ 586 w 866"/>
                  <a:gd name="T1" fmla="*/ 188 h 1270"/>
                  <a:gd name="T2" fmla="*/ 622 w 866"/>
                  <a:gd name="T3" fmla="*/ 166 h 1270"/>
                  <a:gd name="T4" fmla="*/ 668 w 866"/>
                  <a:gd name="T5" fmla="*/ 160 h 1270"/>
                  <a:gd name="T6" fmla="*/ 688 w 866"/>
                  <a:gd name="T7" fmla="*/ 162 h 1270"/>
                  <a:gd name="T8" fmla="*/ 728 w 866"/>
                  <a:gd name="T9" fmla="*/ 180 h 1270"/>
                  <a:gd name="T10" fmla="*/ 764 w 866"/>
                  <a:gd name="T11" fmla="*/ 204 h 1270"/>
                  <a:gd name="T12" fmla="*/ 802 w 866"/>
                  <a:gd name="T13" fmla="*/ 236 h 1270"/>
                  <a:gd name="T14" fmla="*/ 866 w 866"/>
                  <a:gd name="T15" fmla="*/ 0 h 1270"/>
                  <a:gd name="T16" fmla="*/ 0 w 866"/>
                  <a:gd name="T17" fmla="*/ 926 h 1270"/>
                  <a:gd name="T18" fmla="*/ 316 w 866"/>
                  <a:gd name="T19" fmla="*/ 926 h 1270"/>
                  <a:gd name="T20" fmla="*/ 332 w 866"/>
                  <a:gd name="T21" fmla="*/ 932 h 1270"/>
                  <a:gd name="T22" fmla="*/ 338 w 866"/>
                  <a:gd name="T23" fmla="*/ 948 h 1270"/>
                  <a:gd name="T24" fmla="*/ 338 w 866"/>
                  <a:gd name="T25" fmla="*/ 1056 h 1270"/>
                  <a:gd name="T26" fmla="*/ 330 w 866"/>
                  <a:gd name="T27" fmla="*/ 1074 h 1270"/>
                  <a:gd name="T28" fmla="*/ 312 w 866"/>
                  <a:gd name="T29" fmla="*/ 1090 h 1270"/>
                  <a:gd name="T30" fmla="*/ 278 w 866"/>
                  <a:gd name="T31" fmla="*/ 1130 h 1270"/>
                  <a:gd name="T32" fmla="*/ 262 w 866"/>
                  <a:gd name="T33" fmla="*/ 1158 h 1270"/>
                  <a:gd name="T34" fmla="*/ 258 w 866"/>
                  <a:gd name="T35" fmla="*/ 1172 h 1270"/>
                  <a:gd name="T36" fmla="*/ 264 w 866"/>
                  <a:gd name="T37" fmla="*/ 1208 h 1270"/>
                  <a:gd name="T38" fmla="*/ 282 w 866"/>
                  <a:gd name="T39" fmla="*/ 1238 h 1270"/>
                  <a:gd name="T40" fmla="*/ 290 w 866"/>
                  <a:gd name="T41" fmla="*/ 1246 h 1270"/>
                  <a:gd name="T42" fmla="*/ 308 w 866"/>
                  <a:gd name="T43" fmla="*/ 1258 h 1270"/>
                  <a:gd name="T44" fmla="*/ 342 w 866"/>
                  <a:gd name="T45" fmla="*/ 1268 h 1270"/>
                  <a:gd name="T46" fmla="*/ 366 w 866"/>
                  <a:gd name="T47" fmla="*/ 1270 h 1270"/>
                  <a:gd name="T48" fmla="*/ 408 w 866"/>
                  <a:gd name="T49" fmla="*/ 1268 h 1270"/>
                  <a:gd name="T50" fmla="*/ 450 w 866"/>
                  <a:gd name="T51" fmla="*/ 1256 h 1270"/>
                  <a:gd name="T52" fmla="*/ 478 w 866"/>
                  <a:gd name="T53" fmla="*/ 1240 h 1270"/>
                  <a:gd name="T54" fmla="*/ 490 w 866"/>
                  <a:gd name="T55" fmla="*/ 1222 h 1270"/>
                  <a:gd name="T56" fmla="*/ 500 w 866"/>
                  <a:gd name="T57" fmla="*/ 1202 h 1270"/>
                  <a:gd name="T58" fmla="*/ 500 w 866"/>
                  <a:gd name="T59" fmla="*/ 1188 h 1270"/>
                  <a:gd name="T60" fmla="*/ 498 w 866"/>
                  <a:gd name="T61" fmla="*/ 1164 h 1270"/>
                  <a:gd name="T62" fmla="*/ 490 w 866"/>
                  <a:gd name="T63" fmla="*/ 1140 h 1270"/>
                  <a:gd name="T64" fmla="*/ 462 w 866"/>
                  <a:gd name="T65" fmla="*/ 1102 h 1270"/>
                  <a:gd name="T66" fmla="*/ 432 w 866"/>
                  <a:gd name="T67" fmla="*/ 1076 h 1270"/>
                  <a:gd name="T68" fmla="*/ 420 w 866"/>
                  <a:gd name="T69" fmla="*/ 1066 h 1270"/>
                  <a:gd name="T70" fmla="*/ 412 w 866"/>
                  <a:gd name="T71" fmla="*/ 1058 h 1270"/>
                  <a:gd name="T72" fmla="*/ 408 w 866"/>
                  <a:gd name="T73" fmla="*/ 1048 h 1270"/>
                  <a:gd name="T74" fmla="*/ 408 w 866"/>
                  <a:gd name="T75" fmla="*/ 942 h 1270"/>
                  <a:gd name="T76" fmla="*/ 414 w 866"/>
                  <a:gd name="T77" fmla="*/ 926 h 1270"/>
                  <a:gd name="T78" fmla="*/ 430 w 866"/>
                  <a:gd name="T79" fmla="*/ 920 h 1270"/>
                  <a:gd name="T80" fmla="*/ 866 w 866"/>
                  <a:gd name="T81" fmla="*/ 398 h 1270"/>
                  <a:gd name="T82" fmla="*/ 820 w 866"/>
                  <a:gd name="T83" fmla="*/ 398 h 1270"/>
                  <a:gd name="T84" fmla="*/ 780 w 866"/>
                  <a:gd name="T85" fmla="*/ 436 h 1270"/>
                  <a:gd name="T86" fmla="*/ 742 w 866"/>
                  <a:gd name="T87" fmla="*/ 464 h 1270"/>
                  <a:gd name="T88" fmla="*/ 698 w 866"/>
                  <a:gd name="T89" fmla="*/ 484 h 1270"/>
                  <a:gd name="T90" fmla="*/ 676 w 866"/>
                  <a:gd name="T91" fmla="*/ 486 h 1270"/>
                  <a:gd name="T92" fmla="*/ 650 w 866"/>
                  <a:gd name="T93" fmla="*/ 484 h 1270"/>
                  <a:gd name="T94" fmla="*/ 626 w 866"/>
                  <a:gd name="T95" fmla="*/ 478 h 1270"/>
                  <a:gd name="T96" fmla="*/ 604 w 866"/>
                  <a:gd name="T97" fmla="*/ 466 h 1270"/>
                  <a:gd name="T98" fmla="*/ 582 w 866"/>
                  <a:gd name="T99" fmla="*/ 450 h 1270"/>
                  <a:gd name="T100" fmla="*/ 564 w 866"/>
                  <a:gd name="T101" fmla="*/ 428 h 1270"/>
                  <a:gd name="T102" fmla="*/ 552 w 866"/>
                  <a:gd name="T103" fmla="*/ 398 h 1270"/>
                  <a:gd name="T104" fmla="*/ 542 w 866"/>
                  <a:gd name="T105" fmla="*/ 364 h 1270"/>
                  <a:gd name="T106" fmla="*/ 540 w 866"/>
                  <a:gd name="T107" fmla="*/ 322 h 1270"/>
                  <a:gd name="T108" fmla="*/ 540 w 866"/>
                  <a:gd name="T109" fmla="*/ 296 h 1270"/>
                  <a:gd name="T110" fmla="*/ 548 w 866"/>
                  <a:gd name="T111" fmla="*/ 252 h 1270"/>
                  <a:gd name="T112" fmla="*/ 562 w 866"/>
                  <a:gd name="T113" fmla="*/ 220 h 1270"/>
                  <a:gd name="T114" fmla="*/ 578 w 866"/>
                  <a:gd name="T115" fmla="*/ 196 h 1270"/>
                  <a:gd name="T116" fmla="*/ 586 w 866"/>
                  <a:gd name="T117" fmla="*/ 188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6" h="1270">
                    <a:moveTo>
                      <a:pt x="586" y="188"/>
                    </a:moveTo>
                    <a:lnTo>
                      <a:pt x="586" y="188"/>
                    </a:lnTo>
                    <a:lnTo>
                      <a:pt x="602" y="174"/>
                    </a:lnTo>
                    <a:lnTo>
                      <a:pt x="622" y="166"/>
                    </a:lnTo>
                    <a:lnTo>
                      <a:pt x="644" y="160"/>
                    </a:lnTo>
                    <a:lnTo>
                      <a:pt x="668" y="160"/>
                    </a:lnTo>
                    <a:lnTo>
                      <a:pt x="668" y="160"/>
                    </a:lnTo>
                    <a:lnTo>
                      <a:pt x="688" y="162"/>
                    </a:lnTo>
                    <a:lnTo>
                      <a:pt x="708" y="170"/>
                    </a:lnTo>
                    <a:lnTo>
                      <a:pt x="728" y="180"/>
                    </a:lnTo>
                    <a:lnTo>
                      <a:pt x="746" y="192"/>
                    </a:lnTo>
                    <a:lnTo>
                      <a:pt x="764" y="204"/>
                    </a:lnTo>
                    <a:lnTo>
                      <a:pt x="780" y="216"/>
                    </a:lnTo>
                    <a:lnTo>
                      <a:pt x="802" y="236"/>
                    </a:lnTo>
                    <a:lnTo>
                      <a:pt x="866" y="236"/>
                    </a:lnTo>
                    <a:lnTo>
                      <a:pt x="866" y="0"/>
                    </a:lnTo>
                    <a:lnTo>
                      <a:pt x="0" y="0"/>
                    </a:lnTo>
                    <a:lnTo>
                      <a:pt x="0" y="926"/>
                    </a:lnTo>
                    <a:lnTo>
                      <a:pt x="316" y="926"/>
                    </a:lnTo>
                    <a:lnTo>
                      <a:pt x="316" y="926"/>
                    </a:lnTo>
                    <a:lnTo>
                      <a:pt x="324" y="928"/>
                    </a:lnTo>
                    <a:lnTo>
                      <a:pt x="332" y="932"/>
                    </a:lnTo>
                    <a:lnTo>
                      <a:pt x="336" y="940"/>
                    </a:lnTo>
                    <a:lnTo>
                      <a:pt x="338" y="948"/>
                    </a:lnTo>
                    <a:lnTo>
                      <a:pt x="338" y="1056"/>
                    </a:lnTo>
                    <a:lnTo>
                      <a:pt x="338" y="1056"/>
                    </a:lnTo>
                    <a:lnTo>
                      <a:pt x="336" y="1066"/>
                    </a:lnTo>
                    <a:lnTo>
                      <a:pt x="330" y="1074"/>
                    </a:lnTo>
                    <a:lnTo>
                      <a:pt x="330" y="1074"/>
                    </a:lnTo>
                    <a:lnTo>
                      <a:pt x="312" y="1090"/>
                    </a:lnTo>
                    <a:lnTo>
                      <a:pt x="288" y="1116"/>
                    </a:lnTo>
                    <a:lnTo>
                      <a:pt x="278" y="1130"/>
                    </a:lnTo>
                    <a:lnTo>
                      <a:pt x="268" y="1144"/>
                    </a:lnTo>
                    <a:lnTo>
                      <a:pt x="262" y="1158"/>
                    </a:lnTo>
                    <a:lnTo>
                      <a:pt x="258" y="1172"/>
                    </a:lnTo>
                    <a:lnTo>
                      <a:pt x="258" y="1172"/>
                    </a:lnTo>
                    <a:lnTo>
                      <a:pt x="260" y="1190"/>
                    </a:lnTo>
                    <a:lnTo>
                      <a:pt x="264" y="1208"/>
                    </a:lnTo>
                    <a:lnTo>
                      <a:pt x="272" y="1224"/>
                    </a:lnTo>
                    <a:lnTo>
                      <a:pt x="282" y="1238"/>
                    </a:lnTo>
                    <a:lnTo>
                      <a:pt x="282" y="1238"/>
                    </a:lnTo>
                    <a:lnTo>
                      <a:pt x="290" y="1246"/>
                    </a:lnTo>
                    <a:lnTo>
                      <a:pt x="298" y="1252"/>
                    </a:lnTo>
                    <a:lnTo>
                      <a:pt x="308" y="1258"/>
                    </a:lnTo>
                    <a:lnTo>
                      <a:pt x="318" y="1262"/>
                    </a:lnTo>
                    <a:lnTo>
                      <a:pt x="342" y="1268"/>
                    </a:lnTo>
                    <a:lnTo>
                      <a:pt x="366" y="1270"/>
                    </a:lnTo>
                    <a:lnTo>
                      <a:pt x="366" y="1270"/>
                    </a:lnTo>
                    <a:lnTo>
                      <a:pt x="386" y="1270"/>
                    </a:lnTo>
                    <a:lnTo>
                      <a:pt x="408" y="1268"/>
                    </a:lnTo>
                    <a:lnTo>
                      <a:pt x="428" y="1264"/>
                    </a:lnTo>
                    <a:lnTo>
                      <a:pt x="450" y="1256"/>
                    </a:lnTo>
                    <a:lnTo>
                      <a:pt x="468" y="1246"/>
                    </a:lnTo>
                    <a:lnTo>
                      <a:pt x="478" y="1240"/>
                    </a:lnTo>
                    <a:lnTo>
                      <a:pt x="484" y="1232"/>
                    </a:lnTo>
                    <a:lnTo>
                      <a:pt x="490" y="1222"/>
                    </a:lnTo>
                    <a:lnTo>
                      <a:pt x="496" y="1212"/>
                    </a:lnTo>
                    <a:lnTo>
                      <a:pt x="500" y="1202"/>
                    </a:lnTo>
                    <a:lnTo>
                      <a:pt x="500" y="1188"/>
                    </a:lnTo>
                    <a:lnTo>
                      <a:pt x="500" y="1188"/>
                    </a:lnTo>
                    <a:lnTo>
                      <a:pt x="500" y="1176"/>
                    </a:lnTo>
                    <a:lnTo>
                      <a:pt x="498" y="1164"/>
                    </a:lnTo>
                    <a:lnTo>
                      <a:pt x="496" y="1152"/>
                    </a:lnTo>
                    <a:lnTo>
                      <a:pt x="490" y="1140"/>
                    </a:lnTo>
                    <a:lnTo>
                      <a:pt x="478" y="1120"/>
                    </a:lnTo>
                    <a:lnTo>
                      <a:pt x="462" y="1102"/>
                    </a:lnTo>
                    <a:lnTo>
                      <a:pt x="446" y="1088"/>
                    </a:lnTo>
                    <a:lnTo>
                      <a:pt x="432" y="1076"/>
                    </a:lnTo>
                    <a:lnTo>
                      <a:pt x="420" y="1066"/>
                    </a:lnTo>
                    <a:lnTo>
                      <a:pt x="420" y="1066"/>
                    </a:lnTo>
                    <a:lnTo>
                      <a:pt x="414" y="1062"/>
                    </a:lnTo>
                    <a:lnTo>
                      <a:pt x="412" y="1058"/>
                    </a:lnTo>
                    <a:lnTo>
                      <a:pt x="410" y="1052"/>
                    </a:lnTo>
                    <a:lnTo>
                      <a:pt x="408" y="1048"/>
                    </a:lnTo>
                    <a:lnTo>
                      <a:pt x="408" y="942"/>
                    </a:lnTo>
                    <a:lnTo>
                      <a:pt x="408" y="942"/>
                    </a:lnTo>
                    <a:lnTo>
                      <a:pt x="410" y="934"/>
                    </a:lnTo>
                    <a:lnTo>
                      <a:pt x="414" y="926"/>
                    </a:lnTo>
                    <a:lnTo>
                      <a:pt x="422" y="922"/>
                    </a:lnTo>
                    <a:lnTo>
                      <a:pt x="430" y="920"/>
                    </a:lnTo>
                    <a:lnTo>
                      <a:pt x="866" y="920"/>
                    </a:lnTo>
                    <a:lnTo>
                      <a:pt x="866" y="398"/>
                    </a:lnTo>
                    <a:lnTo>
                      <a:pt x="820" y="398"/>
                    </a:lnTo>
                    <a:lnTo>
                      <a:pt x="820" y="398"/>
                    </a:lnTo>
                    <a:lnTo>
                      <a:pt x="796" y="422"/>
                    </a:lnTo>
                    <a:lnTo>
                      <a:pt x="780" y="436"/>
                    </a:lnTo>
                    <a:lnTo>
                      <a:pt x="762" y="452"/>
                    </a:lnTo>
                    <a:lnTo>
                      <a:pt x="742" y="464"/>
                    </a:lnTo>
                    <a:lnTo>
                      <a:pt x="720" y="476"/>
                    </a:lnTo>
                    <a:lnTo>
                      <a:pt x="698" y="484"/>
                    </a:lnTo>
                    <a:lnTo>
                      <a:pt x="686" y="486"/>
                    </a:lnTo>
                    <a:lnTo>
                      <a:pt x="676" y="486"/>
                    </a:lnTo>
                    <a:lnTo>
                      <a:pt x="676" y="486"/>
                    </a:lnTo>
                    <a:lnTo>
                      <a:pt x="650" y="484"/>
                    </a:lnTo>
                    <a:lnTo>
                      <a:pt x="638" y="482"/>
                    </a:lnTo>
                    <a:lnTo>
                      <a:pt x="626" y="478"/>
                    </a:lnTo>
                    <a:lnTo>
                      <a:pt x="614" y="472"/>
                    </a:lnTo>
                    <a:lnTo>
                      <a:pt x="604" y="466"/>
                    </a:lnTo>
                    <a:lnTo>
                      <a:pt x="592" y="458"/>
                    </a:lnTo>
                    <a:lnTo>
                      <a:pt x="582" y="450"/>
                    </a:lnTo>
                    <a:lnTo>
                      <a:pt x="574" y="440"/>
                    </a:lnTo>
                    <a:lnTo>
                      <a:pt x="564" y="428"/>
                    </a:lnTo>
                    <a:lnTo>
                      <a:pt x="558" y="414"/>
                    </a:lnTo>
                    <a:lnTo>
                      <a:pt x="552" y="398"/>
                    </a:lnTo>
                    <a:lnTo>
                      <a:pt x="546" y="382"/>
                    </a:lnTo>
                    <a:lnTo>
                      <a:pt x="542" y="364"/>
                    </a:lnTo>
                    <a:lnTo>
                      <a:pt x="540" y="344"/>
                    </a:lnTo>
                    <a:lnTo>
                      <a:pt x="540" y="322"/>
                    </a:lnTo>
                    <a:lnTo>
                      <a:pt x="540" y="322"/>
                    </a:lnTo>
                    <a:lnTo>
                      <a:pt x="540" y="296"/>
                    </a:lnTo>
                    <a:lnTo>
                      <a:pt x="544" y="272"/>
                    </a:lnTo>
                    <a:lnTo>
                      <a:pt x="548" y="252"/>
                    </a:lnTo>
                    <a:lnTo>
                      <a:pt x="554" y="234"/>
                    </a:lnTo>
                    <a:lnTo>
                      <a:pt x="562" y="220"/>
                    </a:lnTo>
                    <a:lnTo>
                      <a:pt x="570" y="208"/>
                    </a:lnTo>
                    <a:lnTo>
                      <a:pt x="578" y="196"/>
                    </a:lnTo>
                    <a:lnTo>
                      <a:pt x="586" y="188"/>
                    </a:lnTo>
                    <a:lnTo>
                      <a:pt x="586" y="1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 name="Freeform 150">
                <a:extLst>
                  <a:ext uri="{FF2B5EF4-FFF2-40B4-BE49-F238E27FC236}">
                    <a16:creationId xmlns:a16="http://schemas.microsoft.com/office/drawing/2014/main" id="{F5998591-CA50-A04C-A68D-A34C4E7C20B6}"/>
                  </a:ext>
                </a:extLst>
              </p:cNvPr>
              <p:cNvSpPr>
                <a:spLocks/>
              </p:cNvSpPr>
              <p:nvPr/>
            </p:nvSpPr>
            <p:spPr bwMode="auto">
              <a:xfrm>
                <a:off x="10490922" y="7361238"/>
                <a:ext cx="1381125" cy="1470025"/>
              </a:xfrm>
              <a:custGeom>
                <a:avLst/>
                <a:gdLst>
                  <a:gd name="T0" fmla="*/ 870 w 870"/>
                  <a:gd name="T1" fmla="*/ 0 h 926"/>
                  <a:gd name="T2" fmla="*/ 4 w 870"/>
                  <a:gd name="T3" fmla="*/ 0 h 926"/>
                  <a:gd name="T4" fmla="*/ 4 w 870"/>
                  <a:gd name="T5" fmla="*/ 226 h 926"/>
                  <a:gd name="T6" fmla="*/ 64 w 870"/>
                  <a:gd name="T7" fmla="*/ 226 h 926"/>
                  <a:gd name="T8" fmla="*/ 64 w 870"/>
                  <a:gd name="T9" fmla="*/ 226 h 926"/>
                  <a:gd name="T10" fmla="*/ 70 w 870"/>
                  <a:gd name="T11" fmla="*/ 214 h 926"/>
                  <a:gd name="T12" fmla="*/ 80 w 870"/>
                  <a:gd name="T13" fmla="*/ 200 h 926"/>
                  <a:gd name="T14" fmla="*/ 94 w 870"/>
                  <a:gd name="T15" fmla="*/ 186 h 926"/>
                  <a:gd name="T16" fmla="*/ 110 w 870"/>
                  <a:gd name="T17" fmla="*/ 172 h 926"/>
                  <a:gd name="T18" fmla="*/ 128 w 870"/>
                  <a:gd name="T19" fmla="*/ 158 h 926"/>
                  <a:gd name="T20" fmla="*/ 152 w 870"/>
                  <a:gd name="T21" fmla="*/ 148 h 926"/>
                  <a:gd name="T22" fmla="*/ 164 w 870"/>
                  <a:gd name="T23" fmla="*/ 144 h 926"/>
                  <a:gd name="T24" fmla="*/ 178 w 870"/>
                  <a:gd name="T25" fmla="*/ 142 h 926"/>
                  <a:gd name="T26" fmla="*/ 194 w 870"/>
                  <a:gd name="T27" fmla="*/ 140 h 926"/>
                  <a:gd name="T28" fmla="*/ 208 w 870"/>
                  <a:gd name="T29" fmla="*/ 140 h 926"/>
                  <a:gd name="T30" fmla="*/ 208 w 870"/>
                  <a:gd name="T31" fmla="*/ 140 h 926"/>
                  <a:gd name="T32" fmla="*/ 230 w 870"/>
                  <a:gd name="T33" fmla="*/ 142 h 926"/>
                  <a:gd name="T34" fmla="*/ 250 w 870"/>
                  <a:gd name="T35" fmla="*/ 146 h 926"/>
                  <a:gd name="T36" fmla="*/ 266 w 870"/>
                  <a:gd name="T37" fmla="*/ 154 h 926"/>
                  <a:gd name="T38" fmla="*/ 280 w 870"/>
                  <a:gd name="T39" fmla="*/ 162 h 926"/>
                  <a:gd name="T40" fmla="*/ 292 w 870"/>
                  <a:gd name="T41" fmla="*/ 172 h 926"/>
                  <a:gd name="T42" fmla="*/ 302 w 870"/>
                  <a:gd name="T43" fmla="*/ 184 h 926"/>
                  <a:gd name="T44" fmla="*/ 310 w 870"/>
                  <a:gd name="T45" fmla="*/ 198 h 926"/>
                  <a:gd name="T46" fmla="*/ 316 w 870"/>
                  <a:gd name="T47" fmla="*/ 210 h 926"/>
                  <a:gd name="T48" fmla="*/ 322 w 870"/>
                  <a:gd name="T49" fmla="*/ 224 h 926"/>
                  <a:gd name="T50" fmla="*/ 326 w 870"/>
                  <a:gd name="T51" fmla="*/ 238 h 926"/>
                  <a:gd name="T52" fmla="*/ 330 w 870"/>
                  <a:gd name="T53" fmla="*/ 266 h 926"/>
                  <a:gd name="T54" fmla="*/ 332 w 870"/>
                  <a:gd name="T55" fmla="*/ 290 h 926"/>
                  <a:gd name="T56" fmla="*/ 332 w 870"/>
                  <a:gd name="T57" fmla="*/ 308 h 926"/>
                  <a:gd name="T58" fmla="*/ 332 w 870"/>
                  <a:gd name="T59" fmla="*/ 308 h 926"/>
                  <a:gd name="T60" fmla="*/ 332 w 870"/>
                  <a:gd name="T61" fmla="*/ 330 h 926"/>
                  <a:gd name="T62" fmla="*/ 330 w 870"/>
                  <a:gd name="T63" fmla="*/ 350 h 926"/>
                  <a:gd name="T64" fmla="*/ 326 w 870"/>
                  <a:gd name="T65" fmla="*/ 368 h 926"/>
                  <a:gd name="T66" fmla="*/ 322 w 870"/>
                  <a:gd name="T67" fmla="*/ 386 h 926"/>
                  <a:gd name="T68" fmla="*/ 316 w 870"/>
                  <a:gd name="T69" fmla="*/ 400 h 926"/>
                  <a:gd name="T70" fmla="*/ 308 w 870"/>
                  <a:gd name="T71" fmla="*/ 414 h 926"/>
                  <a:gd name="T72" fmla="*/ 300 w 870"/>
                  <a:gd name="T73" fmla="*/ 426 h 926"/>
                  <a:gd name="T74" fmla="*/ 290 w 870"/>
                  <a:gd name="T75" fmla="*/ 438 h 926"/>
                  <a:gd name="T76" fmla="*/ 290 w 870"/>
                  <a:gd name="T77" fmla="*/ 438 h 926"/>
                  <a:gd name="T78" fmla="*/ 282 w 870"/>
                  <a:gd name="T79" fmla="*/ 444 h 926"/>
                  <a:gd name="T80" fmla="*/ 272 w 870"/>
                  <a:gd name="T81" fmla="*/ 452 h 926"/>
                  <a:gd name="T82" fmla="*/ 262 w 870"/>
                  <a:gd name="T83" fmla="*/ 456 h 926"/>
                  <a:gd name="T84" fmla="*/ 252 w 870"/>
                  <a:gd name="T85" fmla="*/ 460 h 926"/>
                  <a:gd name="T86" fmla="*/ 228 w 870"/>
                  <a:gd name="T87" fmla="*/ 466 h 926"/>
                  <a:gd name="T88" fmla="*/ 200 w 870"/>
                  <a:gd name="T89" fmla="*/ 468 h 926"/>
                  <a:gd name="T90" fmla="*/ 200 w 870"/>
                  <a:gd name="T91" fmla="*/ 468 h 926"/>
                  <a:gd name="T92" fmla="*/ 174 w 870"/>
                  <a:gd name="T93" fmla="*/ 464 h 926"/>
                  <a:gd name="T94" fmla="*/ 150 w 870"/>
                  <a:gd name="T95" fmla="*/ 458 h 926"/>
                  <a:gd name="T96" fmla="*/ 130 w 870"/>
                  <a:gd name="T97" fmla="*/ 450 h 926"/>
                  <a:gd name="T98" fmla="*/ 112 w 870"/>
                  <a:gd name="T99" fmla="*/ 438 h 926"/>
                  <a:gd name="T100" fmla="*/ 98 w 870"/>
                  <a:gd name="T101" fmla="*/ 426 h 926"/>
                  <a:gd name="T102" fmla="*/ 86 w 870"/>
                  <a:gd name="T103" fmla="*/ 412 h 926"/>
                  <a:gd name="T104" fmla="*/ 76 w 870"/>
                  <a:gd name="T105" fmla="*/ 398 h 926"/>
                  <a:gd name="T106" fmla="*/ 68 w 870"/>
                  <a:gd name="T107" fmla="*/ 384 h 926"/>
                  <a:gd name="T108" fmla="*/ 0 w 870"/>
                  <a:gd name="T109" fmla="*/ 384 h 926"/>
                  <a:gd name="T110" fmla="*/ 0 w 870"/>
                  <a:gd name="T111" fmla="*/ 884 h 926"/>
                  <a:gd name="T112" fmla="*/ 0 w 870"/>
                  <a:gd name="T113" fmla="*/ 884 h 926"/>
                  <a:gd name="T114" fmla="*/ 18 w 870"/>
                  <a:gd name="T115" fmla="*/ 926 h 926"/>
                  <a:gd name="T116" fmla="*/ 870 w 870"/>
                  <a:gd name="T117" fmla="*/ 926 h 926"/>
                  <a:gd name="T118" fmla="*/ 870 w 870"/>
                  <a:gd name="T119"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0" h="926">
                    <a:moveTo>
                      <a:pt x="870" y="0"/>
                    </a:moveTo>
                    <a:lnTo>
                      <a:pt x="4" y="0"/>
                    </a:lnTo>
                    <a:lnTo>
                      <a:pt x="4" y="226"/>
                    </a:lnTo>
                    <a:lnTo>
                      <a:pt x="64" y="226"/>
                    </a:lnTo>
                    <a:lnTo>
                      <a:pt x="64" y="226"/>
                    </a:lnTo>
                    <a:lnTo>
                      <a:pt x="70" y="214"/>
                    </a:lnTo>
                    <a:lnTo>
                      <a:pt x="80" y="200"/>
                    </a:lnTo>
                    <a:lnTo>
                      <a:pt x="94" y="186"/>
                    </a:lnTo>
                    <a:lnTo>
                      <a:pt x="110" y="172"/>
                    </a:lnTo>
                    <a:lnTo>
                      <a:pt x="128" y="158"/>
                    </a:lnTo>
                    <a:lnTo>
                      <a:pt x="152" y="148"/>
                    </a:lnTo>
                    <a:lnTo>
                      <a:pt x="164" y="144"/>
                    </a:lnTo>
                    <a:lnTo>
                      <a:pt x="178" y="142"/>
                    </a:lnTo>
                    <a:lnTo>
                      <a:pt x="194" y="140"/>
                    </a:lnTo>
                    <a:lnTo>
                      <a:pt x="208" y="140"/>
                    </a:lnTo>
                    <a:lnTo>
                      <a:pt x="208" y="140"/>
                    </a:lnTo>
                    <a:lnTo>
                      <a:pt x="230" y="142"/>
                    </a:lnTo>
                    <a:lnTo>
                      <a:pt x="250" y="146"/>
                    </a:lnTo>
                    <a:lnTo>
                      <a:pt x="266" y="154"/>
                    </a:lnTo>
                    <a:lnTo>
                      <a:pt x="280" y="162"/>
                    </a:lnTo>
                    <a:lnTo>
                      <a:pt x="292" y="172"/>
                    </a:lnTo>
                    <a:lnTo>
                      <a:pt x="302" y="184"/>
                    </a:lnTo>
                    <a:lnTo>
                      <a:pt x="310" y="198"/>
                    </a:lnTo>
                    <a:lnTo>
                      <a:pt x="316" y="210"/>
                    </a:lnTo>
                    <a:lnTo>
                      <a:pt x="322" y="224"/>
                    </a:lnTo>
                    <a:lnTo>
                      <a:pt x="326" y="238"/>
                    </a:lnTo>
                    <a:lnTo>
                      <a:pt x="330" y="266"/>
                    </a:lnTo>
                    <a:lnTo>
                      <a:pt x="332" y="290"/>
                    </a:lnTo>
                    <a:lnTo>
                      <a:pt x="332" y="308"/>
                    </a:lnTo>
                    <a:lnTo>
                      <a:pt x="332" y="308"/>
                    </a:lnTo>
                    <a:lnTo>
                      <a:pt x="332" y="330"/>
                    </a:lnTo>
                    <a:lnTo>
                      <a:pt x="330" y="350"/>
                    </a:lnTo>
                    <a:lnTo>
                      <a:pt x="326" y="368"/>
                    </a:lnTo>
                    <a:lnTo>
                      <a:pt x="322" y="386"/>
                    </a:lnTo>
                    <a:lnTo>
                      <a:pt x="316" y="400"/>
                    </a:lnTo>
                    <a:lnTo>
                      <a:pt x="308" y="414"/>
                    </a:lnTo>
                    <a:lnTo>
                      <a:pt x="300" y="426"/>
                    </a:lnTo>
                    <a:lnTo>
                      <a:pt x="290" y="438"/>
                    </a:lnTo>
                    <a:lnTo>
                      <a:pt x="290" y="438"/>
                    </a:lnTo>
                    <a:lnTo>
                      <a:pt x="282" y="444"/>
                    </a:lnTo>
                    <a:lnTo>
                      <a:pt x="272" y="452"/>
                    </a:lnTo>
                    <a:lnTo>
                      <a:pt x="262" y="456"/>
                    </a:lnTo>
                    <a:lnTo>
                      <a:pt x="252" y="460"/>
                    </a:lnTo>
                    <a:lnTo>
                      <a:pt x="228" y="466"/>
                    </a:lnTo>
                    <a:lnTo>
                      <a:pt x="200" y="468"/>
                    </a:lnTo>
                    <a:lnTo>
                      <a:pt x="200" y="468"/>
                    </a:lnTo>
                    <a:lnTo>
                      <a:pt x="174" y="464"/>
                    </a:lnTo>
                    <a:lnTo>
                      <a:pt x="150" y="458"/>
                    </a:lnTo>
                    <a:lnTo>
                      <a:pt x="130" y="450"/>
                    </a:lnTo>
                    <a:lnTo>
                      <a:pt x="112" y="438"/>
                    </a:lnTo>
                    <a:lnTo>
                      <a:pt x="98" y="426"/>
                    </a:lnTo>
                    <a:lnTo>
                      <a:pt x="86" y="412"/>
                    </a:lnTo>
                    <a:lnTo>
                      <a:pt x="76" y="398"/>
                    </a:lnTo>
                    <a:lnTo>
                      <a:pt x="68" y="384"/>
                    </a:lnTo>
                    <a:lnTo>
                      <a:pt x="0" y="384"/>
                    </a:lnTo>
                    <a:lnTo>
                      <a:pt x="0" y="884"/>
                    </a:lnTo>
                    <a:lnTo>
                      <a:pt x="0" y="884"/>
                    </a:lnTo>
                    <a:lnTo>
                      <a:pt x="18" y="926"/>
                    </a:lnTo>
                    <a:lnTo>
                      <a:pt x="870" y="926"/>
                    </a:lnTo>
                    <a:lnTo>
                      <a:pt x="87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 name="Freeform 151">
                <a:extLst>
                  <a:ext uri="{FF2B5EF4-FFF2-40B4-BE49-F238E27FC236}">
                    <a16:creationId xmlns:a16="http://schemas.microsoft.com/office/drawing/2014/main" id="{DC55C1E1-7873-EE43-B765-3F2DFE3BFA74}"/>
                  </a:ext>
                </a:extLst>
              </p:cNvPr>
              <p:cNvSpPr>
                <a:spLocks/>
              </p:cNvSpPr>
              <p:nvPr/>
            </p:nvSpPr>
            <p:spPr bwMode="auto">
              <a:xfrm>
                <a:off x="10497272" y="4338638"/>
                <a:ext cx="3536950" cy="1949450"/>
              </a:xfrm>
              <a:custGeom>
                <a:avLst/>
                <a:gdLst>
                  <a:gd name="T0" fmla="*/ 372 w 2228"/>
                  <a:gd name="T1" fmla="*/ 886 h 1228"/>
                  <a:gd name="T2" fmla="*/ 394 w 2228"/>
                  <a:gd name="T3" fmla="*/ 898 h 1228"/>
                  <a:gd name="T4" fmla="*/ 394 w 2228"/>
                  <a:gd name="T5" fmla="*/ 1018 h 1228"/>
                  <a:gd name="T6" fmla="*/ 390 w 2228"/>
                  <a:gd name="T7" fmla="*/ 1034 h 1228"/>
                  <a:gd name="T8" fmla="*/ 368 w 2228"/>
                  <a:gd name="T9" fmla="*/ 1050 h 1228"/>
                  <a:gd name="T10" fmla="*/ 338 w 2228"/>
                  <a:gd name="T11" fmla="*/ 1084 h 1228"/>
                  <a:gd name="T12" fmla="*/ 322 w 2228"/>
                  <a:gd name="T13" fmla="*/ 1126 h 1228"/>
                  <a:gd name="T14" fmla="*/ 328 w 2228"/>
                  <a:gd name="T15" fmla="*/ 1164 h 1228"/>
                  <a:gd name="T16" fmla="*/ 364 w 2228"/>
                  <a:gd name="T17" fmla="*/ 1210 h 1228"/>
                  <a:gd name="T18" fmla="*/ 414 w 2228"/>
                  <a:gd name="T19" fmla="*/ 1228 h 1228"/>
                  <a:gd name="T20" fmla="*/ 452 w 2228"/>
                  <a:gd name="T21" fmla="*/ 1228 h 1228"/>
                  <a:gd name="T22" fmla="*/ 518 w 2228"/>
                  <a:gd name="T23" fmla="*/ 1202 h 1228"/>
                  <a:gd name="T24" fmla="*/ 554 w 2228"/>
                  <a:gd name="T25" fmla="*/ 1158 h 1228"/>
                  <a:gd name="T26" fmla="*/ 558 w 2228"/>
                  <a:gd name="T27" fmla="*/ 1138 h 1228"/>
                  <a:gd name="T28" fmla="*/ 552 w 2228"/>
                  <a:gd name="T29" fmla="*/ 1102 h 1228"/>
                  <a:gd name="T30" fmla="*/ 534 w 2228"/>
                  <a:gd name="T31" fmla="*/ 1072 h 1228"/>
                  <a:gd name="T32" fmla="*/ 492 w 2228"/>
                  <a:gd name="T33" fmla="*/ 1040 h 1228"/>
                  <a:gd name="T34" fmla="*/ 474 w 2228"/>
                  <a:gd name="T35" fmla="*/ 1030 h 1228"/>
                  <a:gd name="T36" fmla="*/ 466 w 2228"/>
                  <a:gd name="T37" fmla="*/ 1012 h 1228"/>
                  <a:gd name="T38" fmla="*/ 470 w 2228"/>
                  <a:gd name="T39" fmla="*/ 904 h 1228"/>
                  <a:gd name="T40" fmla="*/ 490 w 2228"/>
                  <a:gd name="T41" fmla="*/ 892 h 1228"/>
                  <a:gd name="T42" fmla="*/ 1294 w 2228"/>
                  <a:gd name="T43" fmla="*/ 820 h 1228"/>
                  <a:gd name="T44" fmla="*/ 1256 w 2228"/>
                  <a:gd name="T45" fmla="*/ 788 h 1228"/>
                  <a:gd name="T46" fmla="*/ 1220 w 2228"/>
                  <a:gd name="T47" fmla="*/ 730 h 1228"/>
                  <a:gd name="T48" fmla="*/ 1210 w 2228"/>
                  <a:gd name="T49" fmla="*/ 674 h 1228"/>
                  <a:gd name="T50" fmla="*/ 1214 w 2228"/>
                  <a:gd name="T51" fmla="*/ 646 h 1228"/>
                  <a:gd name="T52" fmla="*/ 1232 w 2228"/>
                  <a:gd name="T53" fmla="*/ 610 h 1228"/>
                  <a:gd name="T54" fmla="*/ 1260 w 2228"/>
                  <a:gd name="T55" fmla="*/ 584 h 1228"/>
                  <a:gd name="T56" fmla="*/ 1310 w 2228"/>
                  <a:gd name="T57" fmla="*/ 562 h 1228"/>
                  <a:gd name="T58" fmla="*/ 1366 w 2228"/>
                  <a:gd name="T59" fmla="*/ 554 h 1228"/>
                  <a:gd name="T60" fmla="*/ 1454 w 2228"/>
                  <a:gd name="T61" fmla="*/ 568 h 1228"/>
                  <a:gd name="T62" fmla="*/ 1492 w 2228"/>
                  <a:gd name="T63" fmla="*/ 588 h 1228"/>
                  <a:gd name="T64" fmla="*/ 1520 w 2228"/>
                  <a:gd name="T65" fmla="*/ 616 h 1228"/>
                  <a:gd name="T66" fmla="*/ 1534 w 2228"/>
                  <a:gd name="T67" fmla="*/ 656 h 1228"/>
                  <a:gd name="T68" fmla="*/ 1534 w 2228"/>
                  <a:gd name="T69" fmla="*/ 686 h 1228"/>
                  <a:gd name="T70" fmla="*/ 1516 w 2228"/>
                  <a:gd name="T71" fmla="*/ 750 h 1228"/>
                  <a:gd name="T72" fmla="*/ 1478 w 2228"/>
                  <a:gd name="T73" fmla="*/ 802 h 1228"/>
                  <a:gd name="T74" fmla="*/ 2228 w 2228"/>
                  <a:gd name="T75" fmla="*/ 888 h 1228"/>
                  <a:gd name="T76" fmla="*/ 2168 w 2228"/>
                  <a:gd name="T77" fmla="*/ 754 h 1228"/>
                  <a:gd name="T78" fmla="*/ 2052 w 2228"/>
                  <a:gd name="T79" fmla="*/ 564 h 1228"/>
                  <a:gd name="T80" fmla="*/ 1982 w 2228"/>
                  <a:gd name="T81" fmla="*/ 478 h 1228"/>
                  <a:gd name="T82" fmla="*/ 1904 w 2228"/>
                  <a:gd name="T83" fmla="*/ 404 h 1228"/>
                  <a:gd name="T84" fmla="*/ 1798 w 2228"/>
                  <a:gd name="T85" fmla="*/ 318 h 1228"/>
                  <a:gd name="T86" fmla="*/ 1636 w 2228"/>
                  <a:gd name="T87" fmla="*/ 204 h 1228"/>
                  <a:gd name="T88" fmla="*/ 1468 w 2228"/>
                  <a:gd name="T89" fmla="*/ 114 h 1228"/>
                  <a:gd name="T90" fmla="*/ 1282 w 2228"/>
                  <a:gd name="T91" fmla="*/ 48 h 1228"/>
                  <a:gd name="T92" fmla="*/ 1076 w 2228"/>
                  <a:gd name="T93" fmla="*/ 10 h 1228"/>
                  <a:gd name="T94" fmla="*/ 920 w 2228"/>
                  <a:gd name="T95" fmla="*/ 0 h 1228"/>
                  <a:gd name="T96" fmla="*/ 762 w 2228"/>
                  <a:gd name="T97" fmla="*/ 6 h 1228"/>
                  <a:gd name="T98" fmla="*/ 590 w 2228"/>
                  <a:gd name="T99" fmla="*/ 32 h 1228"/>
                  <a:gd name="T100" fmla="*/ 412 w 2228"/>
                  <a:gd name="T101" fmla="*/ 80 h 1228"/>
                  <a:gd name="T102" fmla="*/ 232 w 2228"/>
                  <a:gd name="T103" fmla="*/ 152 h 1228"/>
                  <a:gd name="T104" fmla="*/ 56 w 2228"/>
                  <a:gd name="T105" fmla="*/ 252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28" h="1228">
                    <a:moveTo>
                      <a:pt x="0" y="886"/>
                    </a:moveTo>
                    <a:lnTo>
                      <a:pt x="372" y="886"/>
                    </a:lnTo>
                    <a:lnTo>
                      <a:pt x="372" y="886"/>
                    </a:lnTo>
                    <a:lnTo>
                      <a:pt x="382" y="886"/>
                    </a:lnTo>
                    <a:lnTo>
                      <a:pt x="388" y="892"/>
                    </a:lnTo>
                    <a:lnTo>
                      <a:pt x="394" y="898"/>
                    </a:lnTo>
                    <a:lnTo>
                      <a:pt x="394" y="908"/>
                    </a:lnTo>
                    <a:lnTo>
                      <a:pt x="394" y="1018"/>
                    </a:lnTo>
                    <a:lnTo>
                      <a:pt x="394" y="1018"/>
                    </a:lnTo>
                    <a:lnTo>
                      <a:pt x="394" y="1024"/>
                    </a:lnTo>
                    <a:lnTo>
                      <a:pt x="392" y="1030"/>
                    </a:lnTo>
                    <a:lnTo>
                      <a:pt x="390" y="1034"/>
                    </a:lnTo>
                    <a:lnTo>
                      <a:pt x="384" y="1038"/>
                    </a:lnTo>
                    <a:lnTo>
                      <a:pt x="384" y="1038"/>
                    </a:lnTo>
                    <a:lnTo>
                      <a:pt x="368" y="1050"/>
                    </a:lnTo>
                    <a:lnTo>
                      <a:pt x="358" y="1060"/>
                    </a:lnTo>
                    <a:lnTo>
                      <a:pt x="346" y="1072"/>
                    </a:lnTo>
                    <a:lnTo>
                      <a:pt x="338" y="1084"/>
                    </a:lnTo>
                    <a:lnTo>
                      <a:pt x="330" y="1098"/>
                    </a:lnTo>
                    <a:lnTo>
                      <a:pt x="324" y="1112"/>
                    </a:lnTo>
                    <a:lnTo>
                      <a:pt x="322" y="1126"/>
                    </a:lnTo>
                    <a:lnTo>
                      <a:pt x="322" y="1126"/>
                    </a:lnTo>
                    <a:lnTo>
                      <a:pt x="324" y="1146"/>
                    </a:lnTo>
                    <a:lnTo>
                      <a:pt x="328" y="1164"/>
                    </a:lnTo>
                    <a:lnTo>
                      <a:pt x="336" y="1182"/>
                    </a:lnTo>
                    <a:lnTo>
                      <a:pt x="348" y="1196"/>
                    </a:lnTo>
                    <a:lnTo>
                      <a:pt x="364" y="1210"/>
                    </a:lnTo>
                    <a:lnTo>
                      <a:pt x="382" y="1220"/>
                    </a:lnTo>
                    <a:lnTo>
                      <a:pt x="402" y="1226"/>
                    </a:lnTo>
                    <a:lnTo>
                      <a:pt x="414" y="1228"/>
                    </a:lnTo>
                    <a:lnTo>
                      <a:pt x="426" y="1228"/>
                    </a:lnTo>
                    <a:lnTo>
                      <a:pt x="426" y="1228"/>
                    </a:lnTo>
                    <a:lnTo>
                      <a:pt x="452" y="1228"/>
                    </a:lnTo>
                    <a:lnTo>
                      <a:pt x="478" y="1222"/>
                    </a:lnTo>
                    <a:lnTo>
                      <a:pt x="500" y="1214"/>
                    </a:lnTo>
                    <a:lnTo>
                      <a:pt x="518" y="1202"/>
                    </a:lnTo>
                    <a:lnTo>
                      <a:pt x="534" y="1190"/>
                    </a:lnTo>
                    <a:lnTo>
                      <a:pt x="546" y="1174"/>
                    </a:lnTo>
                    <a:lnTo>
                      <a:pt x="554" y="1158"/>
                    </a:lnTo>
                    <a:lnTo>
                      <a:pt x="556" y="1148"/>
                    </a:lnTo>
                    <a:lnTo>
                      <a:pt x="558" y="1138"/>
                    </a:lnTo>
                    <a:lnTo>
                      <a:pt x="558" y="1138"/>
                    </a:lnTo>
                    <a:lnTo>
                      <a:pt x="558" y="1126"/>
                    </a:lnTo>
                    <a:lnTo>
                      <a:pt x="556" y="1112"/>
                    </a:lnTo>
                    <a:lnTo>
                      <a:pt x="552" y="1102"/>
                    </a:lnTo>
                    <a:lnTo>
                      <a:pt x="546" y="1090"/>
                    </a:lnTo>
                    <a:lnTo>
                      <a:pt x="540" y="1080"/>
                    </a:lnTo>
                    <a:lnTo>
                      <a:pt x="534" y="1072"/>
                    </a:lnTo>
                    <a:lnTo>
                      <a:pt x="520" y="1058"/>
                    </a:lnTo>
                    <a:lnTo>
                      <a:pt x="506" y="1046"/>
                    </a:lnTo>
                    <a:lnTo>
                      <a:pt x="492" y="1040"/>
                    </a:lnTo>
                    <a:lnTo>
                      <a:pt x="480" y="1034"/>
                    </a:lnTo>
                    <a:lnTo>
                      <a:pt x="480" y="1034"/>
                    </a:lnTo>
                    <a:lnTo>
                      <a:pt x="474" y="1030"/>
                    </a:lnTo>
                    <a:lnTo>
                      <a:pt x="470" y="1024"/>
                    </a:lnTo>
                    <a:lnTo>
                      <a:pt x="466" y="1018"/>
                    </a:lnTo>
                    <a:lnTo>
                      <a:pt x="466" y="1012"/>
                    </a:lnTo>
                    <a:lnTo>
                      <a:pt x="468" y="912"/>
                    </a:lnTo>
                    <a:lnTo>
                      <a:pt x="468" y="912"/>
                    </a:lnTo>
                    <a:lnTo>
                      <a:pt x="470" y="904"/>
                    </a:lnTo>
                    <a:lnTo>
                      <a:pt x="476" y="898"/>
                    </a:lnTo>
                    <a:lnTo>
                      <a:pt x="482" y="894"/>
                    </a:lnTo>
                    <a:lnTo>
                      <a:pt x="490" y="892"/>
                    </a:lnTo>
                    <a:lnTo>
                      <a:pt x="1294" y="892"/>
                    </a:lnTo>
                    <a:lnTo>
                      <a:pt x="1294" y="820"/>
                    </a:lnTo>
                    <a:lnTo>
                      <a:pt x="1294" y="820"/>
                    </a:lnTo>
                    <a:lnTo>
                      <a:pt x="1282" y="812"/>
                    </a:lnTo>
                    <a:lnTo>
                      <a:pt x="1270" y="802"/>
                    </a:lnTo>
                    <a:lnTo>
                      <a:pt x="1256" y="788"/>
                    </a:lnTo>
                    <a:lnTo>
                      <a:pt x="1242" y="772"/>
                    </a:lnTo>
                    <a:lnTo>
                      <a:pt x="1230" y="752"/>
                    </a:lnTo>
                    <a:lnTo>
                      <a:pt x="1220" y="730"/>
                    </a:lnTo>
                    <a:lnTo>
                      <a:pt x="1212" y="704"/>
                    </a:lnTo>
                    <a:lnTo>
                      <a:pt x="1210" y="690"/>
                    </a:lnTo>
                    <a:lnTo>
                      <a:pt x="1210" y="674"/>
                    </a:lnTo>
                    <a:lnTo>
                      <a:pt x="1210" y="674"/>
                    </a:lnTo>
                    <a:lnTo>
                      <a:pt x="1212" y="660"/>
                    </a:lnTo>
                    <a:lnTo>
                      <a:pt x="1214" y="646"/>
                    </a:lnTo>
                    <a:lnTo>
                      <a:pt x="1218" y="632"/>
                    </a:lnTo>
                    <a:lnTo>
                      <a:pt x="1224" y="620"/>
                    </a:lnTo>
                    <a:lnTo>
                      <a:pt x="1232" y="610"/>
                    </a:lnTo>
                    <a:lnTo>
                      <a:pt x="1240" y="600"/>
                    </a:lnTo>
                    <a:lnTo>
                      <a:pt x="1250" y="592"/>
                    </a:lnTo>
                    <a:lnTo>
                      <a:pt x="1260" y="584"/>
                    </a:lnTo>
                    <a:lnTo>
                      <a:pt x="1272" y="576"/>
                    </a:lnTo>
                    <a:lnTo>
                      <a:pt x="1284" y="570"/>
                    </a:lnTo>
                    <a:lnTo>
                      <a:pt x="1310" y="562"/>
                    </a:lnTo>
                    <a:lnTo>
                      <a:pt x="1338" y="556"/>
                    </a:lnTo>
                    <a:lnTo>
                      <a:pt x="1366" y="554"/>
                    </a:lnTo>
                    <a:lnTo>
                      <a:pt x="1366" y="554"/>
                    </a:lnTo>
                    <a:lnTo>
                      <a:pt x="1396" y="556"/>
                    </a:lnTo>
                    <a:lnTo>
                      <a:pt x="1426" y="560"/>
                    </a:lnTo>
                    <a:lnTo>
                      <a:pt x="1454" y="568"/>
                    </a:lnTo>
                    <a:lnTo>
                      <a:pt x="1466" y="574"/>
                    </a:lnTo>
                    <a:lnTo>
                      <a:pt x="1480" y="580"/>
                    </a:lnTo>
                    <a:lnTo>
                      <a:pt x="1492" y="588"/>
                    </a:lnTo>
                    <a:lnTo>
                      <a:pt x="1502" y="596"/>
                    </a:lnTo>
                    <a:lnTo>
                      <a:pt x="1512" y="606"/>
                    </a:lnTo>
                    <a:lnTo>
                      <a:pt x="1520" y="616"/>
                    </a:lnTo>
                    <a:lnTo>
                      <a:pt x="1526" y="628"/>
                    </a:lnTo>
                    <a:lnTo>
                      <a:pt x="1530" y="642"/>
                    </a:lnTo>
                    <a:lnTo>
                      <a:pt x="1534" y="656"/>
                    </a:lnTo>
                    <a:lnTo>
                      <a:pt x="1534" y="672"/>
                    </a:lnTo>
                    <a:lnTo>
                      <a:pt x="1534" y="672"/>
                    </a:lnTo>
                    <a:lnTo>
                      <a:pt x="1534" y="686"/>
                    </a:lnTo>
                    <a:lnTo>
                      <a:pt x="1532" y="700"/>
                    </a:lnTo>
                    <a:lnTo>
                      <a:pt x="1526" y="726"/>
                    </a:lnTo>
                    <a:lnTo>
                      <a:pt x="1516" y="750"/>
                    </a:lnTo>
                    <a:lnTo>
                      <a:pt x="1504" y="770"/>
                    </a:lnTo>
                    <a:lnTo>
                      <a:pt x="1490" y="788"/>
                    </a:lnTo>
                    <a:lnTo>
                      <a:pt x="1478" y="802"/>
                    </a:lnTo>
                    <a:lnTo>
                      <a:pt x="1456" y="822"/>
                    </a:lnTo>
                    <a:lnTo>
                      <a:pt x="1456" y="888"/>
                    </a:lnTo>
                    <a:lnTo>
                      <a:pt x="2228" y="888"/>
                    </a:lnTo>
                    <a:lnTo>
                      <a:pt x="2228" y="888"/>
                    </a:lnTo>
                    <a:lnTo>
                      <a:pt x="2200" y="820"/>
                    </a:lnTo>
                    <a:lnTo>
                      <a:pt x="2168" y="754"/>
                    </a:lnTo>
                    <a:lnTo>
                      <a:pt x="2132" y="688"/>
                    </a:lnTo>
                    <a:lnTo>
                      <a:pt x="2094" y="624"/>
                    </a:lnTo>
                    <a:lnTo>
                      <a:pt x="2052" y="564"/>
                    </a:lnTo>
                    <a:lnTo>
                      <a:pt x="2030" y="534"/>
                    </a:lnTo>
                    <a:lnTo>
                      <a:pt x="2006" y="506"/>
                    </a:lnTo>
                    <a:lnTo>
                      <a:pt x="1982" y="478"/>
                    </a:lnTo>
                    <a:lnTo>
                      <a:pt x="1956" y="452"/>
                    </a:lnTo>
                    <a:lnTo>
                      <a:pt x="1930" y="428"/>
                    </a:lnTo>
                    <a:lnTo>
                      <a:pt x="1904" y="404"/>
                    </a:lnTo>
                    <a:lnTo>
                      <a:pt x="1904" y="404"/>
                    </a:lnTo>
                    <a:lnTo>
                      <a:pt x="1850" y="360"/>
                    </a:lnTo>
                    <a:lnTo>
                      <a:pt x="1798" y="318"/>
                    </a:lnTo>
                    <a:lnTo>
                      <a:pt x="1744" y="278"/>
                    </a:lnTo>
                    <a:lnTo>
                      <a:pt x="1690" y="240"/>
                    </a:lnTo>
                    <a:lnTo>
                      <a:pt x="1636" y="204"/>
                    </a:lnTo>
                    <a:lnTo>
                      <a:pt x="1582" y="172"/>
                    </a:lnTo>
                    <a:lnTo>
                      <a:pt x="1524" y="142"/>
                    </a:lnTo>
                    <a:lnTo>
                      <a:pt x="1468" y="114"/>
                    </a:lnTo>
                    <a:lnTo>
                      <a:pt x="1408" y="88"/>
                    </a:lnTo>
                    <a:lnTo>
                      <a:pt x="1346" y="66"/>
                    </a:lnTo>
                    <a:lnTo>
                      <a:pt x="1282" y="48"/>
                    </a:lnTo>
                    <a:lnTo>
                      <a:pt x="1216" y="32"/>
                    </a:lnTo>
                    <a:lnTo>
                      <a:pt x="1148" y="18"/>
                    </a:lnTo>
                    <a:lnTo>
                      <a:pt x="1076" y="10"/>
                    </a:lnTo>
                    <a:lnTo>
                      <a:pt x="1000" y="2"/>
                    </a:lnTo>
                    <a:lnTo>
                      <a:pt x="920" y="0"/>
                    </a:lnTo>
                    <a:lnTo>
                      <a:pt x="920" y="0"/>
                    </a:lnTo>
                    <a:lnTo>
                      <a:pt x="870" y="0"/>
                    </a:lnTo>
                    <a:lnTo>
                      <a:pt x="816" y="2"/>
                    </a:lnTo>
                    <a:lnTo>
                      <a:pt x="762" y="6"/>
                    </a:lnTo>
                    <a:lnTo>
                      <a:pt x="706" y="12"/>
                    </a:lnTo>
                    <a:lnTo>
                      <a:pt x="648" y="22"/>
                    </a:lnTo>
                    <a:lnTo>
                      <a:pt x="590" y="32"/>
                    </a:lnTo>
                    <a:lnTo>
                      <a:pt x="530" y="46"/>
                    </a:lnTo>
                    <a:lnTo>
                      <a:pt x="472" y="60"/>
                    </a:lnTo>
                    <a:lnTo>
                      <a:pt x="412" y="80"/>
                    </a:lnTo>
                    <a:lnTo>
                      <a:pt x="352" y="100"/>
                    </a:lnTo>
                    <a:lnTo>
                      <a:pt x="292" y="124"/>
                    </a:lnTo>
                    <a:lnTo>
                      <a:pt x="232" y="152"/>
                    </a:lnTo>
                    <a:lnTo>
                      <a:pt x="172" y="182"/>
                    </a:lnTo>
                    <a:lnTo>
                      <a:pt x="114" y="216"/>
                    </a:lnTo>
                    <a:lnTo>
                      <a:pt x="56" y="252"/>
                    </a:lnTo>
                    <a:lnTo>
                      <a:pt x="0" y="292"/>
                    </a:lnTo>
                    <a:lnTo>
                      <a:pt x="0" y="88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2" name="Freeform 152">
                <a:extLst>
                  <a:ext uri="{FF2B5EF4-FFF2-40B4-BE49-F238E27FC236}">
                    <a16:creationId xmlns:a16="http://schemas.microsoft.com/office/drawing/2014/main" id="{F79F63BD-868C-F94A-869A-36DD8FD4C898}"/>
                  </a:ext>
                </a:extLst>
              </p:cNvPr>
              <p:cNvSpPr>
                <a:spLocks/>
              </p:cNvSpPr>
              <p:nvPr/>
            </p:nvSpPr>
            <p:spPr bwMode="auto">
              <a:xfrm>
                <a:off x="11941897" y="5287963"/>
                <a:ext cx="1895475" cy="2003425"/>
              </a:xfrm>
              <a:custGeom>
                <a:avLst/>
                <a:gdLst>
                  <a:gd name="T0" fmla="*/ 866 w 1194"/>
                  <a:gd name="T1" fmla="*/ 844 h 1262"/>
                  <a:gd name="T2" fmla="*/ 874 w 1194"/>
                  <a:gd name="T3" fmla="*/ 828 h 1262"/>
                  <a:gd name="T4" fmla="*/ 890 w 1194"/>
                  <a:gd name="T5" fmla="*/ 822 h 1262"/>
                  <a:gd name="T6" fmla="*/ 984 w 1194"/>
                  <a:gd name="T7" fmla="*/ 822 h 1262"/>
                  <a:gd name="T8" fmla="*/ 1002 w 1194"/>
                  <a:gd name="T9" fmla="*/ 830 h 1262"/>
                  <a:gd name="T10" fmla="*/ 1020 w 1194"/>
                  <a:gd name="T11" fmla="*/ 850 h 1262"/>
                  <a:gd name="T12" fmla="*/ 1046 w 1194"/>
                  <a:gd name="T13" fmla="*/ 874 h 1262"/>
                  <a:gd name="T14" fmla="*/ 1078 w 1194"/>
                  <a:gd name="T15" fmla="*/ 894 h 1262"/>
                  <a:gd name="T16" fmla="*/ 1112 w 1194"/>
                  <a:gd name="T17" fmla="*/ 902 h 1262"/>
                  <a:gd name="T18" fmla="*/ 1122 w 1194"/>
                  <a:gd name="T19" fmla="*/ 900 h 1262"/>
                  <a:gd name="T20" fmla="*/ 1142 w 1194"/>
                  <a:gd name="T21" fmla="*/ 896 h 1262"/>
                  <a:gd name="T22" fmla="*/ 1158 w 1194"/>
                  <a:gd name="T23" fmla="*/ 884 h 1262"/>
                  <a:gd name="T24" fmla="*/ 1176 w 1194"/>
                  <a:gd name="T25" fmla="*/ 862 h 1262"/>
                  <a:gd name="T26" fmla="*/ 1190 w 1194"/>
                  <a:gd name="T27" fmla="*/ 822 h 1262"/>
                  <a:gd name="T28" fmla="*/ 1194 w 1194"/>
                  <a:gd name="T29" fmla="*/ 778 h 1262"/>
                  <a:gd name="T30" fmla="*/ 1194 w 1194"/>
                  <a:gd name="T31" fmla="*/ 754 h 1262"/>
                  <a:gd name="T32" fmla="*/ 1182 w 1194"/>
                  <a:gd name="T33" fmla="*/ 714 h 1262"/>
                  <a:gd name="T34" fmla="*/ 1162 w 1194"/>
                  <a:gd name="T35" fmla="*/ 686 h 1262"/>
                  <a:gd name="T36" fmla="*/ 1132 w 1194"/>
                  <a:gd name="T37" fmla="*/ 672 h 1262"/>
                  <a:gd name="T38" fmla="*/ 1114 w 1194"/>
                  <a:gd name="T39" fmla="*/ 668 h 1262"/>
                  <a:gd name="T40" fmla="*/ 1086 w 1194"/>
                  <a:gd name="T41" fmla="*/ 676 h 1262"/>
                  <a:gd name="T42" fmla="*/ 1054 w 1194"/>
                  <a:gd name="T43" fmla="*/ 696 h 1262"/>
                  <a:gd name="T44" fmla="*/ 1022 w 1194"/>
                  <a:gd name="T45" fmla="*/ 722 h 1262"/>
                  <a:gd name="T46" fmla="*/ 998 w 1194"/>
                  <a:gd name="T47" fmla="*/ 748 h 1262"/>
                  <a:gd name="T48" fmla="*/ 982 w 1194"/>
                  <a:gd name="T49" fmla="*/ 754 h 1262"/>
                  <a:gd name="T50" fmla="*/ 882 w 1194"/>
                  <a:gd name="T51" fmla="*/ 754 h 1262"/>
                  <a:gd name="T52" fmla="*/ 868 w 1194"/>
                  <a:gd name="T53" fmla="*/ 748 h 1262"/>
                  <a:gd name="T54" fmla="*/ 860 w 1194"/>
                  <a:gd name="T55" fmla="*/ 732 h 1262"/>
                  <a:gd name="T56" fmla="*/ 522 w 1194"/>
                  <a:gd name="T57" fmla="*/ 334 h 1262"/>
                  <a:gd name="T58" fmla="*/ 514 w 1194"/>
                  <a:gd name="T59" fmla="*/ 332 h 1262"/>
                  <a:gd name="T60" fmla="*/ 502 w 1194"/>
                  <a:gd name="T61" fmla="*/ 320 h 1262"/>
                  <a:gd name="T62" fmla="*/ 500 w 1194"/>
                  <a:gd name="T63" fmla="*/ 214 h 1262"/>
                  <a:gd name="T64" fmla="*/ 502 w 1194"/>
                  <a:gd name="T65" fmla="*/ 208 h 1262"/>
                  <a:gd name="T66" fmla="*/ 506 w 1194"/>
                  <a:gd name="T67" fmla="*/ 198 h 1262"/>
                  <a:gd name="T68" fmla="*/ 512 w 1194"/>
                  <a:gd name="T69" fmla="*/ 196 h 1262"/>
                  <a:gd name="T70" fmla="*/ 534 w 1194"/>
                  <a:gd name="T71" fmla="*/ 176 h 1262"/>
                  <a:gd name="T72" fmla="*/ 558 w 1194"/>
                  <a:gd name="T73" fmla="*/ 146 h 1262"/>
                  <a:gd name="T74" fmla="*/ 574 w 1194"/>
                  <a:gd name="T75" fmla="*/ 112 h 1262"/>
                  <a:gd name="T76" fmla="*/ 580 w 1194"/>
                  <a:gd name="T77" fmla="*/ 88 h 1262"/>
                  <a:gd name="T78" fmla="*/ 580 w 1194"/>
                  <a:gd name="T79" fmla="*/ 74 h 1262"/>
                  <a:gd name="T80" fmla="*/ 576 w 1194"/>
                  <a:gd name="T81" fmla="*/ 50 h 1262"/>
                  <a:gd name="T82" fmla="*/ 564 w 1194"/>
                  <a:gd name="T83" fmla="*/ 32 h 1262"/>
                  <a:gd name="T84" fmla="*/ 546 w 1194"/>
                  <a:gd name="T85" fmla="*/ 20 h 1262"/>
                  <a:gd name="T86" fmla="*/ 504 w 1194"/>
                  <a:gd name="T87" fmla="*/ 4 h 1262"/>
                  <a:gd name="T88" fmla="*/ 456 w 1194"/>
                  <a:gd name="T89" fmla="*/ 0 h 1262"/>
                  <a:gd name="T90" fmla="*/ 440 w 1194"/>
                  <a:gd name="T91" fmla="*/ 0 h 1262"/>
                  <a:gd name="T92" fmla="*/ 402 w 1194"/>
                  <a:gd name="T93" fmla="*/ 8 h 1262"/>
                  <a:gd name="T94" fmla="*/ 368 w 1194"/>
                  <a:gd name="T95" fmla="*/ 26 h 1262"/>
                  <a:gd name="T96" fmla="*/ 356 w 1194"/>
                  <a:gd name="T97" fmla="*/ 40 h 1262"/>
                  <a:gd name="T98" fmla="*/ 348 w 1194"/>
                  <a:gd name="T99" fmla="*/ 56 h 1262"/>
                  <a:gd name="T100" fmla="*/ 344 w 1194"/>
                  <a:gd name="T101" fmla="*/ 76 h 1262"/>
                  <a:gd name="T102" fmla="*/ 346 w 1194"/>
                  <a:gd name="T103" fmla="*/ 90 h 1262"/>
                  <a:gd name="T104" fmla="*/ 350 w 1194"/>
                  <a:gd name="T105" fmla="*/ 114 h 1262"/>
                  <a:gd name="T106" fmla="*/ 366 w 1194"/>
                  <a:gd name="T107" fmla="*/ 146 h 1262"/>
                  <a:gd name="T108" fmla="*/ 392 w 1194"/>
                  <a:gd name="T109" fmla="*/ 174 h 1262"/>
                  <a:gd name="T110" fmla="*/ 416 w 1194"/>
                  <a:gd name="T111" fmla="*/ 192 h 1262"/>
                  <a:gd name="T112" fmla="*/ 420 w 1194"/>
                  <a:gd name="T113" fmla="*/ 194 h 1262"/>
                  <a:gd name="T114" fmla="*/ 426 w 1194"/>
                  <a:gd name="T115" fmla="*/ 204 h 1262"/>
                  <a:gd name="T116" fmla="*/ 428 w 1194"/>
                  <a:gd name="T117" fmla="*/ 316 h 1262"/>
                  <a:gd name="T118" fmla="*/ 426 w 1194"/>
                  <a:gd name="T119" fmla="*/ 324 h 1262"/>
                  <a:gd name="T120" fmla="*/ 414 w 1194"/>
                  <a:gd name="T121" fmla="*/ 336 h 1262"/>
                  <a:gd name="T122" fmla="*/ 0 w 1194"/>
                  <a:gd name="T123" fmla="*/ 338 h 1262"/>
                  <a:gd name="T124" fmla="*/ 866 w 1194"/>
                  <a:gd name="T125" fmla="*/ 1262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94" h="1262">
                    <a:moveTo>
                      <a:pt x="866" y="844"/>
                    </a:moveTo>
                    <a:lnTo>
                      <a:pt x="866" y="844"/>
                    </a:lnTo>
                    <a:lnTo>
                      <a:pt x="868" y="836"/>
                    </a:lnTo>
                    <a:lnTo>
                      <a:pt x="874" y="828"/>
                    </a:lnTo>
                    <a:lnTo>
                      <a:pt x="880" y="824"/>
                    </a:lnTo>
                    <a:lnTo>
                      <a:pt x="890" y="822"/>
                    </a:lnTo>
                    <a:lnTo>
                      <a:pt x="984" y="822"/>
                    </a:lnTo>
                    <a:lnTo>
                      <a:pt x="984" y="822"/>
                    </a:lnTo>
                    <a:lnTo>
                      <a:pt x="994" y="824"/>
                    </a:lnTo>
                    <a:lnTo>
                      <a:pt x="1002" y="830"/>
                    </a:lnTo>
                    <a:lnTo>
                      <a:pt x="1002" y="830"/>
                    </a:lnTo>
                    <a:lnTo>
                      <a:pt x="1020" y="850"/>
                    </a:lnTo>
                    <a:lnTo>
                      <a:pt x="1032" y="862"/>
                    </a:lnTo>
                    <a:lnTo>
                      <a:pt x="1046" y="874"/>
                    </a:lnTo>
                    <a:lnTo>
                      <a:pt x="1062" y="884"/>
                    </a:lnTo>
                    <a:lnTo>
                      <a:pt x="1078" y="894"/>
                    </a:lnTo>
                    <a:lnTo>
                      <a:pt x="1094" y="900"/>
                    </a:lnTo>
                    <a:lnTo>
                      <a:pt x="1112" y="902"/>
                    </a:lnTo>
                    <a:lnTo>
                      <a:pt x="1112" y="902"/>
                    </a:lnTo>
                    <a:lnTo>
                      <a:pt x="1122" y="900"/>
                    </a:lnTo>
                    <a:lnTo>
                      <a:pt x="1134" y="898"/>
                    </a:lnTo>
                    <a:lnTo>
                      <a:pt x="1142" y="896"/>
                    </a:lnTo>
                    <a:lnTo>
                      <a:pt x="1150" y="890"/>
                    </a:lnTo>
                    <a:lnTo>
                      <a:pt x="1158" y="884"/>
                    </a:lnTo>
                    <a:lnTo>
                      <a:pt x="1166" y="878"/>
                    </a:lnTo>
                    <a:lnTo>
                      <a:pt x="1176" y="862"/>
                    </a:lnTo>
                    <a:lnTo>
                      <a:pt x="1184" y="842"/>
                    </a:lnTo>
                    <a:lnTo>
                      <a:pt x="1190" y="822"/>
                    </a:lnTo>
                    <a:lnTo>
                      <a:pt x="1194" y="800"/>
                    </a:lnTo>
                    <a:lnTo>
                      <a:pt x="1194" y="778"/>
                    </a:lnTo>
                    <a:lnTo>
                      <a:pt x="1194" y="778"/>
                    </a:lnTo>
                    <a:lnTo>
                      <a:pt x="1194" y="754"/>
                    </a:lnTo>
                    <a:lnTo>
                      <a:pt x="1190" y="732"/>
                    </a:lnTo>
                    <a:lnTo>
                      <a:pt x="1182" y="714"/>
                    </a:lnTo>
                    <a:lnTo>
                      <a:pt x="1174" y="700"/>
                    </a:lnTo>
                    <a:lnTo>
                      <a:pt x="1162" y="686"/>
                    </a:lnTo>
                    <a:lnTo>
                      <a:pt x="1148" y="678"/>
                    </a:lnTo>
                    <a:lnTo>
                      <a:pt x="1132" y="672"/>
                    </a:lnTo>
                    <a:lnTo>
                      <a:pt x="1114" y="668"/>
                    </a:lnTo>
                    <a:lnTo>
                      <a:pt x="1114" y="668"/>
                    </a:lnTo>
                    <a:lnTo>
                      <a:pt x="1100" y="670"/>
                    </a:lnTo>
                    <a:lnTo>
                      <a:pt x="1086" y="676"/>
                    </a:lnTo>
                    <a:lnTo>
                      <a:pt x="1070" y="684"/>
                    </a:lnTo>
                    <a:lnTo>
                      <a:pt x="1054" y="696"/>
                    </a:lnTo>
                    <a:lnTo>
                      <a:pt x="1038" y="708"/>
                    </a:lnTo>
                    <a:lnTo>
                      <a:pt x="1022" y="722"/>
                    </a:lnTo>
                    <a:lnTo>
                      <a:pt x="998" y="748"/>
                    </a:lnTo>
                    <a:lnTo>
                      <a:pt x="998" y="748"/>
                    </a:lnTo>
                    <a:lnTo>
                      <a:pt x="990" y="752"/>
                    </a:lnTo>
                    <a:lnTo>
                      <a:pt x="982" y="754"/>
                    </a:lnTo>
                    <a:lnTo>
                      <a:pt x="882" y="754"/>
                    </a:lnTo>
                    <a:lnTo>
                      <a:pt x="882" y="754"/>
                    </a:lnTo>
                    <a:lnTo>
                      <a:pt x="874" y="752"/>
                    </a:lnTo>
                    <a:lnTo>
                      <a:pt x="868" y="748"/>
                    </a:lnTo>
                    <a:lnTo>
                      <a:pt x="862" y="742"/>
                    </a:lnTo>
                    <a:lnTo>
                      <a:pt x="860" y="732"/>
                    </a:lnTo>
                    <a:lnTo>
                      <a:pt x="860" y="334"/>
                    </a:lnTo>
                    <a:lnTo>
                      <a:pt x="522" y="334"/>
                    </a:lnTo>
                    <a:lnTo>
                      <a:pt x="522" y="334"/>
                    </a:lnTo>
                    <a:lnTo>
                      <a:pt x="514" y="332"/>
                    </a:lnTo>
                    <a:lnTo>
                      <a:pt x="508" y="328"/>
                    </a:lnTo>
                    <a:lnTo>
                      <a:pt x="502" y="320"/>
                    </a:lnTo>
                    <a:lnTo>
                      <a:pt x="500" y="312"/>
                    </a:lnTo>
                    <a:lnTo>
                      <a:pt x="500" y="214"/>
                    </a:lnTo>
                    <a:lnTo>
                      <a:pt x="500" y="214"/>
                    </a:lnTo>
                    <a:lnTo>
                      <a:pt x="502" y="208"/>
                    </a:lnTo>
                    <a:lnTo>
                      <a:pt x="504" y="204"/>
                    </a:lnTo>
                    <a:lnTo>
                      <a:pt x="506" y="198"/>
                    </a:lnTo>
                    <a:lnTo>
                      <a:pt x="512" y="196"/>
                    </a:lnTo>
                    <a:lnTo>
                      <a:pt x="512" y="196"/>
                    </a:lnTo>
                    <a:lnTo>
                      <a:pt x="522" y="186"/>
                    </a:lnTo>
                    <a:lnTo>
                      <a:pt x="534" y="176"/>
                    </a:lnTo>
                    <a:lnTo>
                      <a:pt x="546" y="162"/>
                    </a:lnTo>
                    <a:lnTo>
                      <a:pt x="558" y="146"/>
                    </a:lnTo>
                    <a:lnTo>
                      <a:pt x="570" y="124"/>
                    </a:lnTo>
                    <a:lnTo>
                      <a:pt x="574" y="112"/>
                    </a:lnTo>
                    <a:lnTo>
                      <a:pt x="578" y="100"/>
                    </a:lnTo>
                    <a:lnTo>
                      <a:pt x="580" y="88"/>
                    </a:lnTo>
                    <a:lnTo>
                      <a:pt x="580" y="74"/>
                    </a:lnTo>
                    <a:lnTo>
                      <a:pt x="580" y="74"/>
                    </a:lnTo>
                    <a:lnTo>
                      <a:pt x="580" y="62"/>
                    </a:lnTo>
                    <a:lnTo>
                      <a:pt x="576" y="50"/>
                    </a:lnTo>
                    <a:lnTo>
                      <a:pt x="570" y="40"/>
                    </a:lnTo>
                    <a:lnTo>
                      <a:pt x="564" y="32"/>
                    </a:lnTo>
                    <a:lnTo>
                      <a:pt x="556" y="26"/>
                    </a:lnTo>
                    <a:lnTo>
                      <a:pt x="546" y="20"/>
                    </a:lnTo>
                    <a:lnTo>
                      <a:pt x="526" y="10"/>
                    </a:lnTo>
                    <a:lnTo>
                      <a:pt x="504" y="4"/>
                    </a:lnTo>
                    <a:lnTo>
                      <a:pt x="484" y="2"/>
                    </a:lnTo>
                    <a:lnTo>
                      <a:pt x="456" y="0"/>
                    </a:lnTo>
                    <a:lnTo>
                      <a:pt x="456" y="0"/>
                    </a:lnTo>
                    <a:lnTo>
                      <a:pt x="440" y="0"/>
                    </a:lnTo>
                    <a:lnTo>
                      <a:pt x="422" y="4"/>
                    </a:lnTo>
                    <a:lnTo>
                      <a:pt x="402" y="8"/>
                    </a:lnTo>
                    <a:lnTo>
                      <a:pt x="384" y="16"/>
                    </a:lnTo>
                    <a:lnTo>
                      <a:pt x="368" y="26"/>
                    </a:lnTo>
                    <a:lnTo>
                      <a:pt x="362" y="32"/>
                    </a:lnTo>
                    <a:lnTo>
                      <a:pt x="356" y="40"/>
                    </a:lnTo>
                    <a:lnTo>
                      <a:pt x="352" y="48"/>
                    </a:lnTo>
                    <a:lnTo>
                      <a:pt x="348" y="56"/>
                    </a:lnTo>
                    <a:lnTo>
                      <a:pt x="346" y="66"/>
                    </a:lnTo>
                    <a:lnTo>
                      <a:pt x="344" y="76"/>
                    </a:lnTo>
                    <a:lnTo>
                      <a:pt x="344" y="76"/>
                    </a:lnTo>
                    <a:lnTo>
                      <a:pt x="346" y="90"/>
                    </a:lnTo>
                    <a:lnTo>
                      <a:pt x="348" y="102"/>
                    </a:lnTo>
                    <a:lnTo>
                      <a:pt x="350" y="114"/>
                    </a:lnTo>
                    <a:lnTo>
                      <a:pt x="356" y="126"/>
                    </a:lnTo>
                    <a:lnTo>
                      <a:pt x="366" y="146"/>
                    </a:lnTo>
                    <a:lnTo>
                      <a:pt x="380" y="162"/>
                    </a:lnTo>
                    <a:lnTo>
                      <a:pt x="392" y="174"/>
                    </a:lnTo>
                    <a:lnTo>
                      <a:pt x="404" y="182"/>
                    </a:lnTo>
                    <a:lnTo>
                      <a:pt x="416" y="192"/>
                    </a:lnTo>
                    <a:lnTo>
                      <a:pt x="416" y="192"/>
                    </a:lnTo>
                    <a:lnTo>
                      <a:pt x="420" y="194"/>
                    </a:lnTo>
                    <a:lnTo>
                      <a:pt x="424" y="200"/>
                    </a:lnTo>
                    <a:lnTo>
                      <a:pt x="426" y="204"/>
                    </a:lnTo>
                    <a:lnTo>
                      <a:pt x="428" y="210"/>
                    </a:lnTo>
                    <a:lnTo>
                      <a:pt x="428" y="316"/>
                    </a:lnTo>
                    <a:lnTo>
                      <a:pt x="428" y="316"/>
                    </a:lnTo>
                    <a:lnTo>
                      <a:pt x="426" y="324"/>
                    </a:lnTo>
                    <a:lnTo>
                      <a:pt x="420" y="332"/>
                    </a:lnTo>
                    <a:lnTo>
                      <a:pt x="414" y="336"/>
                    </a:lnTo>
                    <a:lnTo>
                      <a:pt x="406" y="338"/>
                    </a:lnTo>
                    <a:lnTo>
                      <a:pt x="0" y="338"/>
                    </a:lnTo>
                    <a:lnTo>
                      <a:pt x="0" y="1262"/>
                    </a:lnTo>
                    <a:lnTo>
                      <a:pt x="866" y="1262"/>
                    </a:lnTo>
                    <a:lnTo>
                      <a:pt x="866" y="844"/>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3" name="Freeform 153">
                <a:extLst>
                  <a:ext uri="{FF2B5EF4-FFF2-40B4-BE49-F238E27FC236}">
                    <a16:creationId xmlns:a16="http://schemas.microsoft.com/office/drawing/2014/main" id="{1F0F8C0E-EB82-434E-B946-114766440E51}"/>
                  </a:ext>
                </a:extLst>
              </p:cNvPr>
              <p:cNvSpPr>
                <a:spLocks/>
              </p:cNvSpPr>
              <p:nvPr/>
            </p:nvSpPr>
            <p:spPr bwMode="auto">
              <a:xfrm>
                <a:off x="12868997" y="5824538"/>
                <a:ext cx="1327150" cy="2876550"/>
              </a:xfrm>
              <a:custGeom>
                <a:avLst/>
                <a:gdLst>
                  <a:gd name="T0" fmla="*/ 388 w 836"/>
                  <a:gd name="T1" fmla="*/ 372 h 1812"/>
                  <a:gd name="T2" fmla="*/ 428 w 836"/>
                  <a:gd name="T3" fmla="*/ 334 h 1812"/>
                  <a:gd name="T4" fmla="*/ 488 w 836"/>
                  <a:gd name="T5" fmla="*/ 296 h 1812"/>
                  <a:gd name="T6" fmla="*/ 532 w 836"/>
                  <a:gd name="T7" fmla="*/ 286 h 1812"/>
                  <a:gd name="T8" fmla="*/ 576 w 836"/>
                  <a:gd name="T9" fmla="*/ 296 h 1812"/>
                  <a:gd name="T10" fmla="*/ 616 w 836"/>
                  <a:gd name="T11" fmla="*/ 324 h 1812"/>
                  <a:gd name="T12" fmla="*/ 638 w 836"/>
                  <a:gd name="T13" fmla="*/ 356 h 1812"/>
                  <a:gd name="T14" fmla="*/ 652 w 836"/>
                  <a:gd name="T15" fmla="*/ 402 h 1812"/>
                  <a:gd name="T16" fmla="*/ 656 w 836"/>
                  <a:gd name="T17" fmla="*/ 440 h 1812"/>
                  <a:gd name="T18" fmla="*/ 650 w 836"/>
                  <a:gd name="T19" fmla="*/ 492 h 1812"/>
                  <a:gd name="T20" fmla="*/ 636 w 836"/>
                  <a:gd name="T21" fmla="*/ 538 h 1812"/>
                  <a:gd name="T22" fmla="*/ 612 w 836"/>
                  <a:gd name="T23" fmla="*/ 572 h 1812"/>
                  <a:gd name="T24" fmla="*/ 580 w 836"/>
                  <a:gd name="T25" fmla="*/ 596 h 1812"/>
                  <a:gd name="T26" fmla="*/ 542 w 836"/>
                  <a:gd name="T27" fmla="*/ 606 h 1812"/>
                  <a:gd name="T28" fmla="*/ 516 w 836"/>
                  <a:gd name="T29" fmla="*/ 608 h 1812"/>
                  <a:gd name="T30" fmla="*/ 462 w 836"/>
                  <a:gd name="T31" fmla="*/ 588 h 1812"/>
                  <a:gd name="T32" fmla="*/ 410 w 836"/>
                  <a:gd name="T33" fmla="*/ 550 h 1812"/>
                  <a:gd name="T34" fmla="*/ 328 w 836"/>
                  <a:gd name="T35" fmla="*/ 1226 h 1812"/>
                  <a:gd name="T36" fmla="*/ 320 w 836"/>
                  <a:gd name="T37" fmla="*/ 1242 h 1812"/>
                  <a:gd name="T38" fmla="*/ 210 w 836"/>
                  <a:gd name="T39" fmla="*/ 1248 h 1812"/>
                  <a:gd name="T40" fmla="*/ 194 w 836"/>
                  <a:gd name="T41" fmla="*/ 1242 h 1812"/>
                  <a:gd name="T42" fmla="*/ 144 w 836"/>
                  <a:gd name="T43" fmla="*/ 1200 h 1812"/>
                  <a:gd name="T44" fmla="*/ 96 w 836"/>
                  <a:gd name="T45" fmla="*/ 1174 h 1812"/>
                  <a:gd name="T46" fmla="*/ 66 w 836"/>
                  <a:gd name="T47" fmla="*/ 1172 h 1812"/>
                  <a:gd name="T48" fmla="*/ 32 w 836"/>
                  <a:gd name="T49" fmla="*/ 1188 h 1812"/>
                  <a:gd name="T50" fmla="*/ 18 w 836"/>
                  <a:gd name="T51" fmla="*/ 1206 h 1812"/>
                  <a:gd name="T52" fmla="*/ 4 w 836"/>
                  <a:gd name="T53" fmla="*/ 1242 h 1812"/>
                  <a:gd name="T54" fmla="*/ 0 w 836"/>
                  <a:gd name="T55" fmla="*/ 1290 h 1812"/>
                  <a:gd name="T56" fmla="*/ 14 w 836"/>
                  <a:gd name="T57" fmla="*/ 1362 h 1812"/>
                  <a:gd name="T58" fmla="*/ 52 w 836"/>
                  <a:gd name="T59" fmla="*/ 1402 h 1812"/>
                  <a:gd name="T60" fmla="*/ 92 w 836"/>
                  <a:gd name="T61" fmla="*/ 1410 h 1812"/>
                  <a:gd name="T62" fmla="*/ 124 w 836"/>
                  <a:gd name="T63" fmla="*/ 1400 h 1812"/>
                  <a:gd name="T64" fmla="*/ 174 w 836"/>
                  <a:gd name="T65" fmla="*/ 1364 h 1812"/>
                  <a:gd name="T66" fmla="*/ 208 w 836"/>
                  <a:gd name="T67" fmla="*/ 1330 h 1812"/>
                  <a:gd name="T68" fmla="*/ 306 w 836"/>
                  <a:gd name="T69" fmla="*/ 1322 h 1812"/>
                  <a:gd name="T70" fmla="*/ 320 w 836"/>
                  <a:gd name="T71" fmla="*/ 1328 h 1812"/>
                  <a:gd name="T72" fmla="*/ 328 w 836"/>
                  <a:gd name="T73" fmla="*/ 1812 h 1812"/>
                  <a:gd name="T74" fmla="*/ 478 w 836"/>
                  <a:gd name="T75" fmla="*/ 1478 h 1812"/>
                  <a:gd name="T76" fmla="*/ 636 w 836"/>
                  <a:gd name="T77" fmla="*/ 1146 h 1812"/>
                  <a:gd name="T78" fmla="*/ 750 w 836"/>
                  <a:gd name="T79" fmla="*/ 892 h 1812"/>
                  <a:gd name="T80" fmla="*/ 792 w 836"/>
                  <a:gd name="T81" fmla="*/ 760 h 1812"/>
                  <a:gd name="T82" fmla="*/ 820 w 836"/>
                  <a:gd name="T83" fmla="*/ 634 h 1812"/>
                  <a:gd name="T84" fmla="*/ 834 w 836"/>
                  <a:gd name="T85" fmla="*/ 508 h 1812"/>
                  <a:gd name="T86" fmla="*/ 836 w 836"/>
                  <a:gd name="T87" fmla="*/ 420 h 1812"/>
                  <a:gd name="T88" fmla="*/ 824 w 836"/>
                  <a:gd name="T89" fmla="*/ 282 h 1812"/>
                  <a:gd name="T90" fmla="*/ 788 w 836"/>
                  <a:gd name="T91" fmla="*/ 118 h 1812"/>
                  <a:gd name="T92" fmla="*/ 320 w 836"/>
                  <a:gd name="T93" fmla="*/ 0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6" h="1812">
                    <a:moveTo>
                      <a:pt x="320" y="0"/>
                    </a:moveTo>
                    <a:lnTo>
                      <a:pt x="320" y="372"/>
                    </a:lnTo>
                    <a:lnTo>
                      <a:pt x="388" y="372"/>
                    </a:lnTo>
                    <a:lnTo>
                      <a:pt x="388" y="372"/>
                    </a:lnTo>
                    <a:lnTo>
                      <a:pt x="412" y="348"/>
                    </a:lnTo>
                    <a:lnTo>
                      <a:pt x="428" y="334"/>
                    </a:lnTo>
                    <a:lnTo>
                      <a:pt x="446" y="320"/>
                    </a:lnTo>
                    <a:lnTo>
                      <a:pt x="468" y="306"/>
                    </a:lnTo>
                    <a:lnTo>
                      <a:pt x="488" y="296"/>
                    </a:lnTo>
                    <a:lnTo>
                      <a:pt x="510" y="288"/>
                    </a:lnTo>
                    <a:lnTo>
                      <a:pt x="522" y="286"/>
                    </a:lnTo>
                    <a:lnTo>
                      <a:pt x="532" y="286"/>
                    </a:lnTo>
                    <a:lnTo>
                      <a:pt x="532" y="286"/>
                    </a:lnTo>
                    <a:lnTo>
                      <a:pt x="554" y="290"/>
                    </a:lnTo>
                    <a:lnTo>
                      <a:pt x="576" y="296"/>
                    </a:lnTo>
                    <a:lnTo>
                      <a:pt x="598" y="308"/>
                    </a:lnTo>
                    <a:lnTo>
                      <a:pt x="606" y="316"/>
                    </a:lnTo>
                    <a:lnTo>
                      <a:pt x="616" y="324"/>
                    </a:lnTo>
                    <a:lnTo>
                      <a:pt x="624" y="334"/>
                    </a:lnTo>
                    <a:lnTo>
                      <a:pt x="632" y="344"/>
                    </a:lnTo>
                    <a:lnTo>
                      <a:pt x="638" y="356"/>
                    </a:lnTo>
                    <a:lnTo>
                      <a:pt x="644" y="370"/>
                    </a:lnTo>
                    <a:lnTo>
                      <a:pt x="648" y="386"/>
                    </a:lnTo>
                    <a:lnTo>
                      <a:pt x="652" y="402"/>
                    </a:lnTo>
                    <a:lnTo>
                      <a:pt x="654" y="420"/>
                    </a:lnTo>
                    <a:lnTo>
                      <a:pt x="656" y="440"/>
                    </a:lnTo>
                    <a:lnTo>
                      <a:pt x="656" y="440"/>
                    </a:lnTo>
                    <a:lnTo>
                      <a:pt x="654" y="458"/>
                    </a:lnTo>
                    <a:lnTo>
                      <a:pt x="652" y="476"/>
                    </a:lnTo>
                    <a:lnTo>
                      <a:pt x="650" y="492"/>
                    </a:lnTo>
                    <a:lnTo>
                      <a:pt x="646" y="508"/>
                    </a:lnTo>
                    <a:lnTo>
                      <a:pt x="642" y="524"/>
                    </a:lnTo>
                    <a:lnTo>
                      <a:pt x="636" y="538"/>
                    </a:lnTo>
                    <a:lnTo>
                      <a:pt x="628" y="550"/>
                    </a:lnTo>
                    <a:lnTo>
                      <a:pt x="620" y="562"/>
                    </a:lnTo>
                    <a:lnTo>
                      <a:pt x="612" y="572"/>
                    </a:lnTo>
                    <a:lnTo>
                      <a:pt x="602" y="582"/>
                    </a:lnTo>
                    <a:lnTo>
                      <a:pt x="592" y="590"/>
                    </a:lnTo>
                    <a:lnTo>
                      <a:pt x="580" y="596"/>
                    </a:lnTo>
                    <a:lnTo>
                      <a:pt x="568" y="600"/>
                    </a:lnTo>
                    <a:lnTo>
                      <a:pt x="556" y="604"/>
                    </a:lnTo>
                    <a:lnTo>
                      <a:pt x="542" y="606"/>
                    </a:lnTo>
                    <a:lnTo>
                      <a:pt x="528" y="608"/>
                    </a:lnTo>
                    <a:lnTo>
                      <a:pt x="528" y="608"/>
                    </a:lnTo>
                    <a:lnTo>
                      <a:pt x="516" y="608"/>
                    </a:lnTo>
                    <a:lnTo>
                      <a:pt x="504" y="606"/>
                    </a:lnTo>
                    <a:lnTo>
                      <a:pt x="482" y="598"/>
                    </a:lnTo>
                    <a:lnTo>
                      <a:pt x="462" y="588"/>
                    </a:lnTo>
                    <a:lnTo>
                      <a:pt x="442" y="576"/>
                    </a:lnTo>
                    <a:lnTo>
                      <a:pt x="426" y="564"/>
                    </a:lnTo>
                    <a:lnTo>
                      <a:pt x="410" y="550"/>
                    </a:lnTo>
                    <a:lnTo>
                      <a:pt x="390" y="528"/>
                    </a:lnTo>
                    <a:lnTo>
                      <a:pt x="328" y="528"/>
                    </a:lnTo>
                    <a:lnTo>
                      <a:pt x="328" y="1226"/>
                    </a:lnTo>
                    <a:lnTo>
                      <a:pt x="328" y="1226"/>
                    </a:lnTo>
                    <a:lnTo>
                      <a:pt x="326" y="1234"/>
                    </a:lnTo>
                    <a:lnTo>
                      <a:pt x="320" y="1242"/>
                    </a:lnTo>
                    <a:lnTo>
                      <a:pt x="314" y="1246"/>
                    </a:lnTo>
                    <a:lnTo>
                      <a:pt x="306" y="1248"/>
                    </a:lnTo>
                    <a:lnTo>
                      <a:pt x="210" y="1248"/>
                    </a:lnTo>
                    <a:lnTo>
                      <a:pt x="210" y="1248"/>
                    </a:lnTo>
                    <a:lnTo>
                      <a:pt x="202" y="1246"/>
                    </a:lnTo>
                    <a:lnTo>
                      <a:pt x="194" y="1242"/>
                    </a:lnTo>
                    <a:lnTo>
                      <a:pt x="194" y="1242"/>
                    </a:lnTo>
                    <a:lnTo>
                      <a:pt x="174" y="1222"/>
                    </a:lnTo>
                    <a:lnTo>
                      <a:pt x="144" y="1200"/>
                    </a:lnTo>
                    <a:lnTo>
                      <a:pt x="128" y="1190"/>
                    </a:lnTo>
                    <a:lnTo>
                      <a:pt x="112" y="1180"/>
                    </a:lnTo>
                    <a:lnTo>
                      <a:pt x="96" y="1174"/>
                    </a:lnTo>
                    <a:lnTo>
                      <a:pt x="80" y="1172"/>
                    </a:lnTo>
                    <a:lnTo>
                      <a:pt x="80" y="1172"/>
                    </a:lnTo>
                    <a:lnTo>
                      <a:pt x="66" y="1172"/>
                    </a:lnTo>
                    <a:lnTo>
                      <a:pt x="54" y="1174"/>
                    </a:lnTo>
                    <a:lnTo>
                      <a:pt x="42" y="1180"/>
                    </a:lnTo>
                    <a:lnTo>
                      <a:pt x="32" y="1188"/>
                    </a:lnTo>
                    <a:lnTo>
                      <a:pt x="32" y="1188"/>
                    </a:lnTo>
                    <a:lnTo>
                      <a:pt x="24" y="1196"/>
                    </a:lnTo>
                    <a:lnTo>
                      <a:pt x="18" y="1206"/>
                    </a:lnTo>
                    <a:lnTo>
                      <a:pt x="12" y="1218"/>
                    </a:lnTo>
                    <a:lnTo>
                      <a:pt x="8" y="1230"/>
                    </a:lnTo>
                    <a:lnTo>
                      <a:pt x="4" y="1242"/>
                    </a:lnTo>
                    <a:lnTo>
                      <a:pt x="2" y="1256"/>
                    </a:lnTo>
                    <a:lnTo>
                      <a:pt x="0" y="1290"/>
                    </a:lnTo>
                    <a:lnTo>
                      <a:pt x="0" y="1290"/>
                    </a:lnTo>
                    <a:lnTo>
                      <a:pt x="0" y="1316"/>
                    </a:lnTo>
                    <a:lnTo>
                      <a:pt x="6" y="1340"/>
                    </a:lnTo>
                    <a:lnTo>
                      <a:pt x="14" y="1362"/>
                    </a:lnTo>
                    <a:lnTo>
                      <a:pt x="24" y="1378"/>
                    </a:lnTo>
                    <a:lnTo>
                      <a:pt x="36" y="1392"/>
                    </a:lnTo>
                    <a:lnTo>
                      <a:pt x="52" y="1402"/>
                    </a:lnTo>
                    <a:lnTo>
                      <a:pt x="70" y="1408"/>
                    </a:lnTo>
                    <a:lnTo>
                      <a:pt x="92" y="1410"/>
                    </a:lnTo>
                    <a:lnTo>
                      <a:pt x="92" y="1410"/>
                    </a:lnTo>
                    <a:lnTo>
                      <a:pt x="100" y="1410"/>
                    </a:lnTo>
                    <a:lnTo>
                      <a:pt x="108" y="1408"/>
                    </a:lnTo>
                    <a:lnTo>
                      <a:pt x="124" y="1400"/>
                    </a:lnTo>
                    <a:lnTo>
                      <a:pt x="142" y="1390"/>
                    </a:lnTo>
                    <a:lnTo>
                      <a:pt x="158" y="1378"/>
                    </a:lnTo>
                    <a:lnTo>
                      <a:pt x="174" y="1364"/>
                    </a:lnTo>
                    <a:lnTo>
                      <a:pt x="188" y="1350"/>
                    </a:lnTo>
                    <a:lnTo>
                      <a:pt x="208" y="1330"/>
                    </a:lnTo>
                    <a:lnTo>
                      <a:pt x="208" y="1330"/>
                    </a:lnTo>
                    <a:lnTo>
                      <a:pt x="216" y="1324"/>
                    </a:lnTo>
                    <a:lnTo>
                      <a:pt x="226" y="1322"/>
                    </a:lnTo>
                    <a:lnTo>
                      <a:pt x="306" y="1322"/>
                    </a:lnTo>
                    <a:lnTo>
                      <a:pt x="306" y="1322"/>
                    </a:lnTo>
                    <a:lnTo>
                      <a:pt x="314" y="1324"/>
                    </a:lnTo>
                    <a:lnTo>
                      <a:pt x="320" y="1328"/>
                    </a:lnTo>
                    <a:lnTo>
                      <a:pt x="326" y="1334"/>
                    </a:lnTo>
                    <a:lnTo>
                      <a:pt x="328" y="1344"/>
                    </a:lnTo>
                    <a:lnTo>
                      <a:pt x="328" y="1812"/>
                    </a:lnTo>
                    <a:lnTo>
                      <a:pt x="328" y="1812"/>
                    </a:lnTo>
                    <a:lnTo>
                      <a:pt x="398" y="1652"/>
                    </a:lnTo>
                    <a:lnTo>
                      <a:pt x="478" y="1478"/>
                    </a:lnTo>
                    <a:lnTo>
                      <a:pt x="560" y="1304"/>
                    </a:lnTo>
                    <a:lnTo>
                      <a:pt x="636" y="1146"/>
                    </a:lnTo>
                    <a:lnTo>
                      <a:pt x="636" y="1146"/>
                    </a:lnTo>
                    <a:lnTo>
                      <a:pt x="688" y="1038"/>
                    </a:lnTo>
                    <a:lnTo>
                      <a:pt x="730" y="938"/>
                    </a:lnTo>
                    <a:lnTo>
                      <a:pt x="750" y="892"/>
                    </a:lnTo>
                    <a:lnTo>
                      <a:pt x="766" y="846"/>
                    </a:lnTo>
                    <a:lnTo>
                      <a:pt x="780" y="802"/>
                    </a:lnTo>
                    <a:lnTo>
                      <a:pt x="792" y="760"/>
                    </a:lnTo>
                    <a:lnTo>
                      <a:pt x="804" y="716"/>
                    </a:lnTo>
                    <a:lnTo>
                      <a:pt x="812" y="674"/>
                    </a:lnTo>
                    <a:lnTo>
                      <a:pt x="820" y="634"/>
                    </a:lnTo>
                    <a:lnTo>
                      <a:pt x="826" y="592"/>
                    </a:lnTo>
                    <a:lnTo>
                      <a:pt x="832" y="550"/>
                    </a:lnTo>
                    <a:lnTo>
                      <a:pt x="834" y="508"/>
                    </a:lnTo>
                    <a:lnTo>
                      <a:pt x="836" y="464"/>
                    </a:lnTo>
                    <a:lnTo>
                      <a:pt x="836" y="420"/>
                    </a:lnTo>
                    <a:lnTo>
                      <a:pt x="836" y="420"/>
                    </a:lnTo>
                    <a:lnTo>
                      <a:pt x="836" y="378"/>
                    </a:lnTo>
                    <a:lnTo>
                      <a:pt x="832" y="332"/>
                    </a:lnTo>
                    <a:lnTo>
                      <a:pt x="824" y="282"/>
                    </a:lnTo>
                    <a:lnTo>
                      <a:pt x="816" y="230"/>
                    </a:lnTo>
                    <a:lnTo>
                      <a:pt x="804" y="174"/>
                    </a:lnTo>
                    <a:lnTo>
                      <a:pt x="788" y="118"/>
                    </a:lnTo>
                    <a:lnTo>
                      <a:pt x="772" y="60"/>
                    </a:lnTo>
                    <a:lnTo>
                      <a:pt x="752" y="0"/>
                    </a:lnTo>
                    <a:lnTo>
                      <a:pt x="32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4" name="Freeform 154">
                <a:extLst>
                  <a:ext uri="{FF2B5EF4-FFF2-40B4-BE49-F238E27FC236}">
                    <a16:creationId xmlns:a16="http://schemas.microsoft.com/office/drawing/2014/main" id="{9BC7F1D4-46CA-414A-8F79-C59039F2E1FD}"/>
                  </a:ext>
                </a:extLst>
              </p:cNvPr>
              <p:cNvSpPr>
                <a:spLocks/>
              </p:cNvSpPr>
              <p:nvPr/>
            </p:nvSpPr>
            <p:spPr bwMode="auto">
              <a:xfrm>
                <a:off x="10548072" y="8891588"/>
                <a:ext cx="2755900" cy="1136650"/>
              </a:xfrm>
              <a:custGeom>
                <a:avLst/>
                <a:gdLst>
                  <a:gd name="T0" fmla="*/ 1330 w 1736"/>
                  <a:gd name="T1" fmla="*/ 72 h 716"/>
                  <a:gd name="T2" fmla="*/ 1342 w 1736"/>
                  <a:gd name="T3" fmla="*/ 80 h 716"/>
                  <a:gd name="T4" fmla="*/ 1374 w 1736"/>
                  <a:gd name="T5" fmla="*/ 108 h 716"/>
                  <a:gd name="T6" fmla="*/ 1404 w 1736"/>
                  <a:gd name="T7" fmla="*/ 150 h 716"/>
                  <a:gd name="T8" fmla="*/ 1420 w 1736"/>
                  <a:gd name="T9" fmla="*/ 186 h 716"/>
                  <a:gd name="T10" fmla="*/ 1424 w 1736"/>
                  <a:gd name="T11" fmla="*/ 214 h 716"/>
                  <a:gd name="T12" fmla="*/ 1424 w 1736"/>
                  <a:gd name="T13" fmla="*/ 228 h 716"/>
                  <a:gd name="T14" fmla="*/ 1418 w 1736"/>
                  <a:gd name="T15" fmla="*/ 256 h 716"/>
                  <a:gd name="T16" fmla="*/ 1408 w 1736"/>
                  <a:gd name="T17" fmla="*/ 280 h 716"/>
                  <a:gd name="T18" fmla="*/ 1392 w 1736"/>
                  <a:gd name="T19" fmla="*/ 300 h 716"/>
                  <a:gd name="T20" fmla="*/ 1372 w 1736"/>
                  <a:gd name="T21" fmla="*/ 318 h 716"/>
                  <a:gd name="T22" fmla="*/ 1346 w 1736"/>
                  <a:gd name="T23" fmla="*/ 332 h 716"/>
                  <a:gd name="T24" fmla="*/ 1316 w 1736"/>
                  <a:gd name="T25" fmla="*/ 342 h 716"/>
                  <a:gd name="T26" fmla="*/ 1244 w 1736"/>
                  <a:gd name="T27" fmla="*/ 350 h 716"/>
                  <a:gd name="T28" fmla="*/ 1224 w 1736"/>
                  <a:gd name="T29" fmla="*/ 350 h 716"/>
                  <a:gd name="T30" fmla="*/ 1186 w 1736"/>
                  <a:gd name="T31" fmla="*/ 342 h 716"/>
                  <a:gd name="T32" fmla="*/ 1158 w 1736"/>
                  <a:gd name="T33" fmla="*/ 328 h 716"/>
                  <a:gd name="T34" fmla="*/ 1128 w 1736"/>
                  <a:gd name="T35" fmla="*/ 306 h 716"/>
                  <a:gd name="T36" fmla="*/ 1120 w 1736"/>
                  <a:gd name="T37" fmla="*/ 294 h 716"/>
                  <a:gd name="T38" fmla="*/ 1106 w 1736"/>
                  <a:gd name="T39" fmla="*/ 272 h 716"/>
                  <a:gd name="T40" fmla="*/ 1096 w 1736"/>
                  <a:gd name="T41" fmla="*/ 246 h 716"/>
                  <a:gd name="T42" fmla="*/ 1092 w 1736"/>
                  <a:gd name="T43" fmla="*/ 220 h 716"/>
                  <a:gd name="T44" fmla="*/ 1092 w 1736"/>
                  <a:gd name="T45" fmla="*/ 206 h 716"/>
                  <a:gd name="T46" fmla="*/ 1102 w 1736"/>
                  <a:gd name="T47" fmla="*/ 168 h 716"/>
                  <a:gd name="T48" fmla="*/ 1126 w 1736"/>
                  <a:gd name="T49" fmla="*/ 132 h 716"/>
                  <a:gd name="T50" fmla="*/ 1150 w 1736"/>
                  <a:gd name="T51" fmla="*/ 102 h 716"/>
                  <a:gd name="T52" fmla="*/ 1172 w 1736"/>
                  <a:gd name="T53" fmla="*/ 6 h 716"/>
                  <a:gd name="T54" fmla="*/ 0 w 1736"/>
                  <a:gd name="T55" fmla="*/ 6 h 716"/>
                  <a:gd name="T56" fmla="*/ 38 w 1736"/>
                  <a:gd name="T57" fmla="*/ 122 h 716"/>
                  <a:gd name="T58" fmla="*/ 48 w 1736"/>
                  <a:gd name="T59" fmla="*/ 168 h 716"/>
                  <a:gd name="T60" fmla="*/ 52 w 1736"/>
                  <a:gd name="T61" fmla="*/ 208 h 716"/>
                  <a:gd name="T62" fmla="*/ 50 w 1736"/>
                  <a:gd name="T63" fmla="*/ 244 h 716"/>
                  <a:gd name="T64" fmla="*/ 52 w 1736"/>
                  <a:gd name="T65" fmla="*/ 312 h 716"/>
                  <a:gd name="T66" fmla="*/ 60 w 1736"/>
                  <a:gd name="T67" fmla="*/ 374 h 716"/>
                  <a:gd name="T68" fmla="*/ 70 w 1736"/>
                  <a:gd name="T69" fmla="*/ 430 h 716"/>
                  <a:gd name="T70" fmla="*/ 94 w 1736"/>
                  <a:gd name="T71" fmla="*/ 502 h 716"/>
                  <a:gd name="T72" fmla="*/ 132 w 1736"/>
                  <a:gd name="T73" fmla="*/ 580 h 716"/>
                  <a:gd name="T74" fmla="*/ 180 w 1736"/>
                  <a:gd name="T75" fmla="*/ 638 h 716"/>
                  <a:gd name="T76" fmla="*/ 228 w 1736"/>
                  <a:gd name="T77" fmla="*/ 678 h 716"/>
                  <a:gd name="T78" fmla="*/ 276 w 1736"/>
                  <a:gd name="T79" fmla="*/ 704 h 716"/>
                  <a:gd name="T80" fmla="*/ 318 w 1736"/>
                  <a:gd name="T81" fmla="*/ 716 h 716"/>
                  <a:gd name="T82" fmla="*/ 334 w 1736"/>
                  <a:gd name="T83" fmla="*/ 716 h 716"/>
                  <a:gd name="T84" fmla="*/ 1400 w 1736"/>
                  <a:gd name="T85" fmla="*/ 716 h 716"/>
                  <a:gd name="T86" fmla="*/ 1438 w 1736"/>
                  <a:gd name="T87" fmla="*/ 710 h 716"/>
                  <a:gd name="T88" fmla="*/ 1474 w 1736"/>
                  <a:gd name="T89" fmla="*/ 694 h 716"/>
                  <a:gd name="T90" fmla="*/ 1510 w 1736"/>
                  <a:gd name="T91" fmla="*/ 668 h 716"/>
                  <a:gd name="T92" fmla="*/ 1542 w 1736"/>
                  <a:gd name="T93" fmla="*/ 636 h 716"/>
                  <a:gd name="T94" fmla="*/ 1600 w 1736"/>
                  <a:gd name="T95" fmla="*/ 560 h 716"/>
                  <a:gd name="T96" fmla="*/ 1642 w 1736"/>
                  <a:gd name="T97" fmla="*/ 482 h 716"/>
                  <a:gd name="T98" fmla="*/ 1650 w 1736"/>
                  <a:gd name="T99" fmla="*/ 460 h 716"/>
                  <a:gd name="T100" fmla="*/ 1662 w 1736"/>
                  <a:gd name="T101" fmla="*/ 414 h 716"/>
                  <a:gd name="T102" fmla="*/ 1670 w 1736"/>
                  <a:gd name="T103" fmla="*/ 336 h 716"/>
                  <a:gd name="T104" fmla="*/ 1674 w 1736"/>
                  <a:gd name="T105" fmla="*/ 228 h 716"/>
                  <a:gd name="T106" fmla="*/ 1682 w 1736"/>
                  <a:gd name="T107" fmla="*/ 136 h 716"/>
                  <a:gd name="T108" fmla="*/ 1690 w 1736"/>
                  <a:gd name="T109" fmla="*/ 102 h 716"/>
                  <a:gd name="T110" fmla="*/ 1736 w 1736"/>
                  <a:gd name="T111"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36" h="716">
                    <a:moveTo>
                      <a:pt x="1330" y="0"/>
                    </a:moveTo>
                    <a:lnTo>
                      <a:pt x="1330" y="72"/>
                    </a:lnTo>
                    <a:lnTo>
                      <a:pt x="1330" y="72"/>
                    </a:lnTo>
                    <a:lnTo>
                      <a:pt x="1342" y="80"/>
                    </a:lnTo>
                    <a:lnTo>
                      <a:pt x="1358" y="94"/>
                    </a:lnTo>
                    <a:lnTo>
                      <a:pt x="1374" y="108"/>
                    </a:lnTo>
                    <a:lnTo>
                      <a:pt x="1390" y="128"/>
                    </a:lnTo>
                    <a:lnTo>
                      <a:pt x="1404" y="150"/>
                    </a:lnTo>
                    <a:lnTo>
                      <a:pt x="1416" y="174"/>
                    </a:lnTo>
                    <a:lnTo>
                      <a:pt x="1420" y="186"/>
                    </a:lnTo>
                    <a:lnTo>
                      <a:pt x="1422" y="200"/>
                    </a:lnTo>
                    <a:lnTo>
                      <a:pt x="1424" y="214"/>
                    </a:lnTo>
                    <a:lnTo>
                      <a:pt x="1424" y="228"/>
                    </a:lnTo>
                    <a:lnTo>
                      <a:pt x="1424" y="228"/>
                    </a:lnTo>
                    <a:lnTo>
                      <a:pt x="1422" y="242"/>
                    </a:lnTo>
                    <a:lnTo>
                      <a:pt x="1418" y="256"/>
                    </a:lnTo>
                    <a:lnTo>
                      <a:pt x="1414" y="268"/>
                    </a:lnTo>
                    <a:lnTo>
                      <a:pt x="1408" y="280"/>
                    </a:lnTo>
                    <a:lnTo>
                      <a:pt x="1400" y="290"/>
                    </a:lnTo>
                    <a:lnTo>
                      <a:pt x="1392" y="300"/>
                    </a:lnTo>
                    <a:lnTo>
                      <a:pt x="1382" y="310"/>
                    </a:lnTo>
                    <a:lnTo>
                      <a:pt x="1372" y="318"/>
                    </a:lnTo>
                    <a:lnTo>
                      <a:pt x="1360" y="326"/>
                    </a:lnTo>
                    <a:lnTo>
                      <a:pt x="1346" y="332"/>
                    </a:lnTo>
                    <a:lnTo>
                      <a:pt x="1332" y="338"/>
                    </a:lnTo>
                    <a:lnTo>
                      <a:pt x="1316" y="342"/>
                    </a:lnTo>
                    <a:lnTo>
                      <a:pt x="1282" y="348"/>
                    </a:lnTo>
                    <a:lnTo>
                      <a:pt x="1244" y="350"/>
                    </a:lnTo>
                    <a:lnTo>
                      <a:pt x="1244" y="350"/>
                    </a:lnTo>
                    <a:lnTo>
                      <a:pt x="1224" y="350"/>
                    </a:lnTo>
                    <a:lnTo>
                      <a:pt x="1204" y="346"/>
                    </a:lnTo>
                    <a:lnTo>
                      <a:pt x="1186" y="342"/>
                    </a:lnTo>
                    <a:lnTo>
                      <a:pt x="1172" y="336"/>
                    </a:lnTo>
                    <a:lnTo>
                      <a:pt x="1158" y="328"/>
                    </a:lnTo>
                    <a:lnTo>
                      <a:pt x="1146" y="320"/>
                    </a:lnTo>
                    <a:lnTo>
                      <a:pt x="1128" y="306"/>
                    </a:lnTo>
                    <a:lnTo>
                      <a:pt x="1128" y="306"/>
                    </a:lnTo>
                    <a:lnTo>
                      <a:pt x="1120" y="294"/>
                    </a:lnTo>
                    <a:lnTo>
                      <a:pt x="1112" y="284"/>
                    </a:lnTo>
                    <a:lnTo>
                      <a:pt x="1106" y="272"/>
                    </a:lnTo>
                    <a:lnTo>
                      <a:pt x="1100" y="260"/>
                    </a:lnTo>
                    <a:lnTo>
                      <a:pt x="1096" y="246"/>
                    </a:lnTo>
                    <a:lnTo>
                      <a:pt x="1094" y="234"/>
                    </a:lnTo>
                    <a:lnTo>
                      <a:pt x="1092" y="220"/>
                    </a:lnTo>
                    <a:lnTo>
                      <a:pt x="1092" y="206"/>
                    </a:lnTo>
                    <a:lnTo>
                      <a:pt x="1092" y="206"/>
                    </a:lnTo>
                    <a:lnTo>
                      <a:pt x="1096" y="186"/>
                    </a:lnTo>
                    <a:lnTo>
                      <a:pt x="1102" y="168"/>
                    </a:lnTo>
                    <a:lnTo>
                      <a:pt x="1114" y="148"/>
                    </a:lnTo>
                    <a:lnTo>
                      <a:pt x="1126" y="132"/>
                    </a:lnTo>
                    <a:lnTo>
                      <a:pt x="1138" y="116"/>
                    </a:lnTo>
                    <a:lnTo>
                      <a:pt x="1150" y="102"/>
                    </a:lnTo>
                    <a:lnTo>
                      <a:pt x="1172" y="82"/>
                    </a:lnTo>
                    <a:lnTo>
                      <a:pt x="1172" y="6"/>
                    </a:lnTo>
                    <a:lnTo>
                      <a:pt x="0" y="6"/>
                    </a:lnTo>
                    <a:lnTo>
                      <a:pt x="0" y="6"/>
                    </a:lnTo>
                    <a:lnTo>
                      <a:pt x="22" y="66"/>
                    </a:lnTo>
                    <a:lnTo>
                      <a:pt x="38" y="122"/>
                    </a:lnTo>
                    <a:lnTo>
                      <a:pt x="44" y="146"/>
                    </a:lnTo>
                    <a:lnTo>
                      <a:pt x="48" y="168"/>
                    </a:lnTo>
                    <a:lnTo>
                      <a:pt x="50" y="190"/>
                    </a:lnTo>
                    <a:lnTo>
                      <a:pt x="52" y="208"/>
                    </a:lnTo>
                    <a:lnTo>
                      <a:pt x="52" y="208"/>
                    </a:lnTo>
                    <a:lnTo>
                      <a:pt x="50" y="244"/>
                    </a:lnTo>
                    <a:lnTo>
                      <a:pt x="50" y="278"/>
                    </a:lnTo>
                    <a:lnTo>
                      <a:pt x="52" y="312"/>
                    </a:lnTo>
                    <a:lnTo>
                      <a:pt x="56" y="344"/>
                    </a:lnTo>
                    <a:lnTo>
                      <a:pt x="60" y="374"/>
                    </a:lnTo>
                    <a:lnTo>
                      <a:pt x="64" y="402"/>
                    </a:lnTo>
                    <a:lnTo>
                      <a:pt x="70" y="430"/>
                    </a:lnTo>
                    <a:lnTo>
                      <a:pt x="76" y="454"/>
                    </a:lnTo>
                    <a:lnTo>
                      <a:pt x="94" y="502"/>
                    </a:lnTo>
                    <a:lnTo>
                      <a:pt x="112" y="544"/>
                    </a:lnTo>
                    <a:lnTo>
                      <a:pt x="132" y="580"/>
                    </a:lnTo>
                    <a:lnTo>
                      <a:pt x="156" y="612"/>
                    </a:lnTo>
                    <a:lnTo>
                      <a:pt x="180" y="638"/>
                    </a:lnTo>
                    <a:lnTo>
                      <a:pt x="204" y="660"/>
                    </a:lnTo>
                    <a:lnTo>
                      <a:pt x="228" y="678"/>
                    </a:lnTo>
                    <a:lnTo>
                      <a:pt x="252" y="694"/>
                    </a:lnTo>
                    <a:lnTo>
                      <a:pt x="276" y="704"/>
                    </a:lnTo>
                    <a:lnTo>
                      <a:pt x="298" y="712"/>
                    </a:lnTo>
                    <a:lnTo>
                      <a:pt x="318" y="716"/>
                    </a:lnTo>
                    <a:lnTo>
                      <a:pt x="334" y="716"/>
                    </a:lnTo>
                    <a:lnTo>
                      <a:pt x="334" y="716"/>
                    </a:lnTo>
                    <a:lnTo>
                      <a:pt x="1400" y="716"/>
                    </a:lnTo>
                    <a:lnTo>
                      <a:pt x="1400" y="716"/>
                    </a:lnTo>
                    <a:lnTo>
                      <a:pt x="1420" y="716"/>
                    </a:lnTo>
                    <a:lnTo>
                      <a:pt x="1438" y="710"/>
                    </a:lnTo>
                    <a:lnTo>
                      <a:pt x="1456" y="704"/>
                    </a:lnTo>
                    <a:lnTo>
                      <a:pt x="1474" y="694"/>
                    </a:lnTo>
                    <a:lnTo>
                      <a:pt x="1492" y="682"/>
                    </a:lnTo>
                    <a:lnTo>
                      <a:pt x="1510" y="668"/>
                    </a:lnTo>
                    <a:lnTo>
                      <a:pt x="1526" y="654"/>
                    </a:lnTo>
                    <a:lnTo>
                      <a:pt x="1542" y="636"/>
                    </a:lnTo>
                    <a:lnTo>
                      <a:pt x="1574" y="600"/>
                    </a:lnTo>
                    <a:lnTo>
                      <a:pt x="1600" y="560"/>
                    </a:lnTo>
                    <a:lnTo>
                      <a:pt x="1624" y="520"/>
                    </a:lnTo>
                    <a:lnTo>
                      <a:pt x="1642" y="482"/>
                    </a:lnTo>
                    <a:lnTo>
                      <a:pt x="1642" y="482"/>
                    </a:lnTo>
                    <a:lnTo>
                      <a:pt x="1650" y="460"/>
                    </a:lnTo>
                    <a:lnTo>
                      <a:pt x="1656" y="438"/>
                    </a:lnTo>
                    <a:lnTo>
                      <a:pt x="1662" y="414"/>
                    </a:lnTo>
                    <a:lnTo>
                      <a:pt x="1664" y="390"/>
                    </a:lnTo>
                    <a:lnTo>
                      <a:pt x="1670" y="336"/>
                    </a:lnTo>
                    <a:lnTo>
                      <a:pt x="1672" y="280"/>
                    </a:lnTo>
                    <a:lnTo>
                      <a:pt x="1674" y="228"/>
                    </a:lnTo>
                    <a:lnTo>
                      <a:pt x="1676" y="178"/>
                    </a:lnTo>
                    <a:lnTo>
                      <a:pt x="1682" y="136"/>
                    </a:lnTo>
                    <a:lnTo>
                      <a:pt x="1686" y="118"/>
                    </a:lnTo>
                    <a:lnTo>
                      <a:pt x="1690" y="102"/>
                    </a:lnTo>
                    <a:lnTo>
                      <a:pt x="1690" y="102"/>
                    </a:lnTo>
                    <a:lnTo>
                      <a:pt x="1736" y="0"/>
                    </a:lnTo>
                    <a:lnTo>
                      <a:pt x="133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5" name="Freeform 155">
                <a:extLst>
                  <a:ext uri="{FF2B5EF4-FFF2-40B4-BE49-F238E27FC236}">
                    <a16:creationId xmlns:a16="http://schemas.microsoft.com/office/drawing/2014/main" id="{050AC993-41E4-0349-BCF2-F6F0293B2FD2}"/>
                  </a:ext>
                </a:extLst>
              </p:cNvPr>
              <p:cNvSpPr>
                <a:spLocks/>
              </p:cNvSpPr>
              <p:nvPr/>
            </p:nvSpPr>
            <p:spPr bwMode="auto">
              <a:xfrm>
                <a:off x="9636847" y="4856163"/>
                <a:ext cx="1311275" cy="3752850"/>
              </a:xfrm>
              <a:custGeom>
                <a:avLst/>
                <a:gdLst>
                  <a:gd name="T0" fmla="*/ 494 w 826"/>
                  <a:gd name="T1" fmla="*/ 1940 h 2364"/>
                  <a:gd name="T2" fmla="*/ 502 w 826"/>
                  <a:gd name="T3" fmla="*/ 1926 h 2364"/>
                  <a:gd name="T4" fmla="*/ 516 w 826"/>
                  <a:gd name="T5" fmla="*/ 1918 h 2364"/>
                  <a:gd name="T6" fmla="*/ 622 w 826"/>
                  <a:gd name="T7" fmla="*/ 1918 h 2364"/>
                  <a:gd name="T8" fmla="*/ 636 w 826"/>
                  <a:gd name="T9" fmla="*/ 1924 h 2364"/>
                  <a:gd name="T10" fmla="*/ 644 w 826"/>
                  <a:gd name="T11" fmla="*/ 1934 h 2364"/>
                  <a:gd name="T12" fmla="*/ 648 w 826"/>
                  <a:gd name="T13" fmla="*/ 1946 h 2364"/>
                  <a:gd name="T14" fmla="*/ 664 w 826"/>
                  <a:gd name="T15" fmla="*/ 1968 h 2364"/>
                  <a:gd name="T16" fmla="*/ 692 w 826"/>
                  <a:gd name="T17" fmla="*/ 1990 h 2364"/>
                  <a:gd name="T18" fmla="*/ 714 w 826"/>
                  <a:gd name="T19" fmla="*/ 1998 h 2364"/>
                  <a:gd name="T20" fmla="*/ 740 w 826"/>
                  <a:gd name="T21" fmla="*/ 2002 h 2364"/>
                  <a:gd name="T22" fmla="*/ 758 w 826"/>
                  <a:gd name="T23" fmla="*/ 2000 h 2364"/>
                  <a:gd name="T24" fmla="*/ 786 w 826"/>
                  <a:gd name="T25" fmla="*/ 1992 h 2364"/>
                  <a:gd name="T26" fmla="*/ 798 w 826"/>
                  <a:gd name="T27" fmla="*/ 1984 h 2364"/>
                  <a:gd name="T28" fmla="*/ 810 w 826"/>
                  <a:gd name="T29" fmla="*/ 1968 h 2364"/>
                  <a:gd name="T30" fmla="*/ 818 w 826"/>
                  <a:gd name="T31" fmla="*/ 1946 h 2364"/>
                  <a:gd name="T32" fmla="*/ 826 w 826"/>
                  <a:gd name="T33" fmla="*/ 1886 h 2364"/>
                  <a:gd name="T34" fmla="*/ 826 w 826"/>
                  <a:gd name="T35" fmla="*/ 1860 h 2364"/>
                  <a:gd name="T36" fmla="*/ 818 w 826"/>
                  <a:gd name="T37" fmla="*/ 1816 h 2364"/>
                  <a:gd name="T38" fmla="*/ 806 w 826"/>
                  <a:gd name="T39" fmla="*/ 1790 h 2364"/>
                  <a:gd name="T40" fmla="*/ 794 w 826"/>
                  <a:gd name="T41" fmla="*/ 1778 h 2364"/>
                  <a:gd name="T42" fmla="*/ 778 w 826"/>
                  <a:gd name="T43" fmla="*/ 1768 h 2364"/>
                  <a:gd name="T44" fmla="*/ 758 w 826"/>
                  <a:gd name="T45" fmla="*/ 1764 h 2364"/>
                  <a:gd name="T46" fmla="*/ 746 w 826"/>
                  <a:gd name="T47" fmla="*/ 1762 h 2364"/>
                  <a:gd name="T48" fmla="*/ 718 w 826"/>
                  <a:gd name="T49" fmla="*/ 1764 h 2364"/>
                  <a:gd name="T50" fmla="*/ 696 w 826"/>
                  <a:gd name="T51" fmla="*/ 1772 h 2364"/>
                  <a:gd name="T52" fmla="*/ 662 w 826"/>
                  <a:gd name="T53" fmla="*/ 1796 h 2364"/>
                  <a:gd name="T54" fmla="*/ 642 w 826"/>
                  <a:gd name="T55" fmla="*/ 1822 h 2364"/>
                  <a:gd name="T56" fmla="*/ 636 w 826"/>
                  <a:gd name="T57" fmla="*/ 1834 h 2364"/>
                  <a:gd name="T58" fmla="*/ 628 w 826"/>
                  <a:gd name="T59" fmla="*/ 1844 h 2364"/>
                  <a:gd name="T60" fmla="*/ 616 w 826"/>
                  <a:gd name="T61" fmla="*/ 1848 h 2364"/>
                  <a:gd name="T62" fmla="*/ 520 w 826"/>
                  <a:gd name="T63" fmla="*/ 1848 h 2364"/>
                  <a:gd name="T64" fmla="*/ 504 w 826"/>
                  <a:gd name="T65" fmla="*/ 1842 h 2364"/>
                  <a:gd name="T66" fmla="*/ 498 w 826"/>
                  <a:gd name="T67" fmla="*/ 1826 h 2364"/>
                  <a:gd name="T68" fmla="*/ 498 w 826"/>
                  <a:gd name="T69" fmla="*/ 1566 h 2364"/>
                  <a:gd name="T70" fmla="*/ 494 w 826"/>
                  <a:gd name="T71" fmla="*/ 1556 h 2364"/>
                  <a:gd name="T72" fmla="*/ 496 w 826"/>
                  <a:gd name="T73" fmla="*/ 1550 h 2364"/>
                  <a:gd name="T74" fmla="*/ 498 w 826"/>
                  <a:gd name="T75" fmla="*/ 0 h 2364"/>
                  <a:gd name="T76" fmla="*/ 468 w 826"/>
                  <a:gd name="T77" fmla="*/ 26 h 2364"/>
                  <a:gd name="T78" fmla="*/ 408 w 826"/>
                  <a:gd name="T79" fmla="*/ 82 h 2364"/>
                  <a:gd name="T80" fmla="*/ 350 w 826"/>
                  <a:gd name="T81" fmla="*/ 142 h 2364"/>
                  <a:gd name="T82" fmla="*/ 296 w 826"/>
                  <a:gd name="T83" fmla="*/ 206 h 2364"/>
                  <a:gd name="T84" fmla="*/ 246 w 826"/>
                  <a:gd name="T85" fmla="*/ 276 h 2364"/>
                  <a:gd name="T86" fmla="*/ 198 w 826"/>
                  <a:gd name="T87" fmla="*/ 350 h 2364"/>
                  <a:gd name="T88" fmla="*/ 152 w 826"/>
                  <a:gd name="T89" fmla="*/ 432 h 2364"/>
                  <a:gd name="T90" fmla="*/ 112 w 826"/>
                  <a:gd name="T91" fmla="*/ 516 h 2364"/>
                  <a:gd name="T92" fmla="*/ 94 w 826"/>
                  <a:gd name="T93" fmla="*/ 562 h 2364"/>
                  <a:gd name="T94" fmla="*/ 50 w 826"/>
                  <a:gd name="T95" fmla="*/ 688 h 2364"/>
                  <a:gd name="T96" fmla="*/ 22 w 826"/>
                  <a:gd name="T97" fmla="*/ 810 h 2364"/>
                  <a:gd name="T98" fmla="*/ 6 w 826"/>
                  <a:gd name="T99" fmla="*/ 928 h 2364"/>
                  <a:gd name="T100" fmla="*/ 0 w 826"/>
                  <a:gd name="T101" fmla="*/ 1042 h 2364"/>
                  <a:gd name="T102" fmla="*/ 4 w 826"/>
                  <a:gd name="T103" fmla="*/ 1152 h 2364"/>
                  <a:gd name="T104" fmla="*/ 16 w 826"/>
                  <a:gd name="T105" fmla="*/ 1256 h 2364"/>
                  <a:gd name="T106" fmla="*/ 34 w 826"/>
                  <a:gd name="T107" fmla="*/ 1354 h 2364"/>
                  <a:gd name="T108" fmla="*/ 58 w 826"/>
                  <a:gd name="T109" fmla="*/ 1448 h 2364"/>
                  <a:gd name="T110" fmla="*/ 86 w 826"/>
                  <a:gd name="T111" fmla="*/ 1534 h 2364"/>
                  <a:gd name="T112" fmla="*/ 148 w 826"/>
                  <a:gd name="T113" fmla="*/ 1686 h 2364"/>
                  <a:gd name="T114" fmla="*/ 206 w 826"/>
                  <a:gd name="T115" fmla="*/ 1806 h 2364"/>
                  <a:gd name="T116" fmla="*/ 268 w 826"/>
                  <a:gd name="T117" fmla="*/ 1918 h 2364"/>
                  <a:gd name="T118" fmla="*/ 362 w 826"/>
                  <a:gd name="T119" fmla="*/ 2096 h 2364"/>
                  <a:gd name="T120" fmla="*/ 494 w 826"/>
                  <a:gd name="T121" fmla="*/ 2364 h 2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6" h="2364">
                    <a:moveTo>
                      <a:pt x="494" y="1940"/>
                    </a:moveTo>
                    <a:lnTo>
                      <a:pt x="494" y="1940"/>
                    </a:lnTo>
                    <a:lnTo>
                      <a:pt x="496" y="1932"/>
                    </a:lnTo>
                    <a:lnTo>
                      <a:pt x="502" y="1926"/>
                    </a:lnTo>
                    <a:lnTo>
                      <a:pt x="508" y="1920"/>
                    </a:lnTo>
                    <a:lnTo>
                      <a:pt x="516" y="1918"/>
                    </a:lnTo>
                    <a:lnTo>
                      <a:pt x="622" y="1918"/>
                    </a:lnTo>
                    <a:lnTo>
                      <a:pt x="622" y="1918"/>
                    </a:lnTo>
                    <a:lnTo>
                      <a:pt x="628" y="1920"/>
                    </a:lnTo>
                    <a:lnTo>
                      <a:pt x="636" y="1924"/>
                    </a:lnTo>
                    <a:lnTo>
                      <a:pt x="640" y="1928"/>
                    </a:lnTo>
                    <a:lnTo>
                      <a:pt x="644" y="1934"/>
                    </a:lnTo>
                    <a:lnTo>
                      <a:pt x="644" y="1934"/>
                    </a:lnTo>
                    <a:lnTo>
                      <a:pt x="648" y="1946"/>
                    </a:lnTo>
                    <a:lnTo>
                      <a:pt x="654" y="1956"/>
                    </a:lnTo>
                    <a:lnTo>
                      <a:pt x="664" y="1968"/>
                    </a:lnTo>
                    <a:lnTo>
                      <a:pt x="676" y="1980"/>
                    </a:lnTo>
                    <a:lnTo>
                      <a:pt x="692" y="1990"/>
                    </a:lnTo>
                    <a:lnTo>
                      <a:pt x="702" y="1994"/>
                    </a:lnTo>
                    <a:lnTo>
                      <a:pt x="714" y="1998"/>
                    </a:lnTo>
                    <a:lnTo>
                      <a:pt x="726" y="2000"/>
                    </a:lnTo>
                    <a:lnTo>
                      <a:pt x="740" y="2002"/>
                    </a:lnTo>
                    <a:lnTo>
                      <a:pt x="740" y="2002"/>
                    </a:lnTo>
                    <a:lnTo>
                      <a:pt x="758" y="2000"/>
                    </a:lnTo>
                    <a:lnTo>
                      <a:pt x="774" y="1998"/>
                    </a:lnTo>
                    <a:lnTo>
                      <a:pt x="786" y="1992"/>
                    </a:lnTo>
                    <a:lnTo>
                      <a:pt x="798" y="1984"/>
                    </a:lnTo>
                    <a:lnTo>
                      <a:pt x="798" y="1984"/>
                    </a:lnTo>
                    <a:lnTo>
                      <a:pt x="804" y="1976"/>
                    </a:lnTo>
                    <a:lnTo>
                      <a:pt x="810" y="1968"/>
                    </a:lnTo>
                    <a:lnTo>
                      <a:pt x="814" y="1958"/>
                    </a:lnTo>
                    <a:lnTo>
                      <a:pt x="818" y="1946"/>
                    </a:lnTo>
                    <a:lnTo>
                      <a:pt x="824" y="1918"/>
                    </a:lnTo>
                    <a:lnTo>
                      <a:pt x="826" y="1886"/>
                    </a:lnTo>
                    <a:lnTo>
                      <a:pt x="826" y="1886"/>
                    </a:lnTo>
                    <a:lnTo>
                      <a:pt x="826" y="1860"/>
                    </a:lnTo>
                    <a:lnTo>
                      <a:pt x="822" y="1836"/>
                    </a:lnTo>
                    <a:lnTo>
                      <a:pt x="818" y="1816"/>
                    </a:lnTo>
                    <a:lnTo>
                      <a:pt x="810" y="1798"/>
                    </a:lnTo>
                    <a:lnTo>
                      <a:pt x="806" y="1790"/>
                    </a:lnTo>
                    <a:lnTo>
                      <a:pt x="800" y="1784"/>
                    </a:lnTo>
                    <a:lnTo>
                      <a:pt x="794" y="1778"/>
                    </a:lnTo>
                    <a:lnTo>
                      <a:pt x="786" y="1772"/>
                    </a:lnTo>
                    <a:lnTo>
                      <a:pt x="778" y="1768"/>
                    </a:lnTo>
                    <a:lnTo>
                      <a:pt x="768" y="1766"/>
                    </a:lnTo>
                    <a:lnTo>
                      <a:pt x="758" y="1764"/>
                    </a:lnTo>
                    <a:lnTo>
                      <a:pt x="746" y="1762"/>
                    </a:lnTo>
                    <a:lnTo>
                      <a:pt x="746" y="1762"/>
                    </a:lnTo>
                    <a:lnTo>
                      <a:pt x="732" y="1762"/>
                    </a:lnTo>
                    <a:lnTo>
                      <a:pt x="718" y="1764"/>
                    </a:lnTo>
                    <a:lnTo>
                      <a:pt x="706" y="1768"/>
                    </a:lnTo>
                    <a:lnTo>
                      <a:pt x="696" y="1772"/>
                    </a:lnTo>
                    <a:lnTo>
                      <a:pt x="676" y="1782"/>
                    </a:lnTo>
                    <a:lnTo>
                      <a:pt x="662" y="1796"/>
                    </a:lnTo>
                    <a:lnTo>
                      <a:pt x="650" y="1810"/>
                    </a:lnTo>
                    <a:lnTo>
                      <a:pt x="642" y="1822"/>
                    </a:lnTo>
                    <a:lnTo>
                      <a:pt x="636" y="1834"/>
                    </a:lnTo>
                    <a:lnTo>
                      <a:pt x="636" y="1834"/>
                    </a:lnTo>
                    <a:lnTo>
                      <a:pt x="632" y="1840"/>
                    </a:lnTo>
                    <a:lnTo>
                      <a:pt x="628" y="1844"/>
                    </a:lnTo>
                    <a:lnTo>
                      <a:pt x="622" y="1848"/>
                    </a:lnTo>
                    <a:lnTo>
                      <a:pt x="616" y="1848"/>
                    </a:lnTo>
                    <a:lnTo>
                      <a:pt x="520" y="1848"/>
                    </a:lnTo>
                    <a:lnTo>
                      <a:pt x="520" y="1848"/>
                    </a:lnTo>
                    <a:lnTo>
                      <a:pt x="512" y="1846"/>
                    </a:lnTo>
                    <a:lnTo>
                      <a:pt x="504" y="1842"/>
                    </a:lnTo>
                    <a:lnTo>
                      <a:pt x="500" y="1834"/>
                    </a:lnTo>
                    <a:lnTo>
                      <a:pt x="498" y="1826"/>
                    </a:lnTo>
                    <a:lnTo>
                      <a:pt x="498" y="1566"/>
                    </a:lnTo>
                    <a:lnTo>
                      <a:pt x="498" y="1566"/>
                    </a:lnTo>
                    <a:lnTo>
                      <a:pt x="496" y="1562"/>
                    </a:lnTo>
                    <a:lnTo>
                      <a:pt x="494" y="1556"/>
                    </a:lnTo>
                    <a:lnTo>
                      <a:pt x="494" y="1556"/>
                    </a:lnTo>
                    <a:lnTo>
                      <a:pt x="496" y="1550"/>
                    </a:lnTo>
                    <a:lnTo>
                      <a:pt x="498" y="1544"/>
                    </a:lnTo>
                    <a:lnTo>
                      <a:pt x="498" y="0"/>
                    </a:lnTo>
                    <a:lnTo>
                      <a:pt x="498" y="0"/>
                    </a:lnTo>
                    <a:lnTo>
                      <a:pt x="468" y="26"/>
                    </a:lnTo>
                    <a:lnTo>
                      <a:pt x="438" y="54"/>
                    </a:lnTo>
                    <a:lnTo>
                      <a:pt x="408" y="82"/>
                    </a:lnTo>
                    <a:lnTo>
                      <a:pt x="380" y="110"/>
                    </a:lnTo>
                    <a:lnTo>
                      <a:pt x="350" y="142"/>
                    </a:lnTo>
                    <a:lnTo>
                      <a:pt x="324" y="172"/>
                    </a:lnTo>
                    <a:lnTo>
                      <a:pt x="296" y="206"/>
                    </a:lnTo>
                    <a:lnTo>
                      <a:pt x="270" y="240"/>
                    </a:lnTo>
                    <a:lnTo>
                      <a:pt x="246" y="276"/>
                    </a:lnTo>
                    <a:lnTo>
                      <a:pt x="220" y="312"/>
                    </a:lnTo>
                    <a:lnTo>
                      <a:pt x="198" y="350"/>
                    </a:lnTo>
                    <a:lnTo>
                      <a:pt x="174" y="390"/>
                    </a:lnTo>
                    <a:lnTo>
                      <a:pt x="152" y="432"/>
                    </a:lnTo>
                    <a:lnTo>
                      <a:pt x="132" y="474"/>
                    </a:lnTo>
                    <a:lnTo>
                      <a:pt x="112" y="516"/>
                    </a:lnTo>
                    <a:lnTo>
                      <a:pt x="94" y="562"/>
                    </a:lnTo>
                    <a:lnTo>
                      <a:pt x="94" y="562"/>
                    </a:lnTo>
                    <a:lnTo>
                      <a:pt x="70" y="626"/>
                    </a:lnTo>
                    <a:lnTo>
                      <a:pt x="50" y="688"/>
                    </a:lnTo>
                    <a:lnTo>
                      <a:pt x="34" y="748"/>
                    </a:lnTo>
                    <a:lnTo>
                      <a:pt x="22" y="810"/>
                    </a:lnTo>
                    <a:lnTo>
                      <a:pt x="12" y="868"/>
                    </a:lnTo>
                    <a:lnTo>
                      <a:pt x="6" y="928"/>
                    </a:lnTo>
                    <a:lnTo>
                      <a:pt x="0" y="986"/>
                    </a:lnTo>
                    <a:lnTo>
                      <a:pt x="0" y="1042"/>
                    </a:lnTo>
                    <a:lnTo>
                      <a:pt x="0" y="1098"/>
                    </a:lnTo>
                    <a:lnTo>
                      <a:pt x="4" y="1152"/>
                    </a:lnTo>
                    <a:lnTo>
                      <a:pt x="8" y="1204"/>
                    </a:lnTo>
                    <a:lnTo>
                      <a:pt x="16" y="1256"/>
                    </a:lnTo>
                    <a:lnTo>
                      <a:pt x="24" y="1306"/>
                    </a:lnTo>
                    <a:lnTo>
                      <a:pt x="34" y="1354"/>
                    </a:lnTo>
                    <a:lnTo>
                      <a:pt x="46" y="1402"/>
                    </a:lnTo>
                    <a:lnTo>
                      <a:pt x="58" y="1448"/>
                    </a:lnTo>
                    <a:lnTo>
                      <a:pt x="72" y="1492"/>
                    </a:lnTo>
                    <a:lnTo>
                      <a:pt x="86" y="1534"/>
                    </a:lnTo>
                    <a:lnTo>
                      <a:pt x="116" y="1614"/>
                    </a:lnTo>
                    <a:lnTo>
                      <a:pt x="148" y="1686"/>
                    </a:lnTo>
                    <a:lnTo>
                      <a:pt x="178" y="1750"/>
                    </a:lnTo>
                    <a:lnTo>
                      <a:pt x="206" y="1806"/>
                    </a:lnTo>
                    <a:lnTo>
                      <a:pt x="232" y="1854"/>
                    </a:lnTo>
                    <a:lnTo>
                      <a:pt x="268" y="1918"/>
                    </a:lnTo>
                    <a:lnTo>
                      <a:pt x="268" y="1918"/>
                    </a:lnTo>
                    <a:lnTo>
                      <a:pt x="362" y="2096"/>
                    </a:lnTo>
                    <a:lnTo>
                      <a:pt x="426" y="2224"/>
                    </a:lnTo>
                    <a:lnTo>
                      <a:pt x="494" y="2364"/>
                    </a:lnTo>
                    <a:lnTo>
                      <a:pt x="494" y="194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6" name="Freeform 156">
                <a:extLst>
                  <a:ext uri="{FF2B5EF4-FFF2-40B4-BE49-F238E27FC236}">
                    <a16:creationId xmlns:a16="http://schemas.microsoft.com/office/drawing/2014/main" id="{AADF0374-4891-4544-8F54-06C4DD466482}"/>
                  </a:ext>
                </a:extLst>
              </p:cNvPr>
              <p:cNvSpPr>
                <a:spLocks/>
              </p:cNvSpPr>
              <p:nvPr/>
            </p:nvSpPr>
            <p:spPr bwMode="auto">
              <a:xfrm>
                <a:off x="10497272" y="5815013"/>
                <a:ext cx="1374775" cy="1476375"/>
              </a:xfrm>
              <a:custGeom>
                <a:avLst/>
                <a:gdLst>
                  <a:gd name="T0" fmla="*/ 866 w 866"/>
                  <a:gd name="T1" fmla="*/ 6 h 930"/>
                  <a:gd name="T2" fmla="*/ 512 w 866"/>
                  <a:gd name="T3" fmla="*/ 6 h 930"/>
                  <a:gd name="T4" fmla="*/ 510 w 866"/>
                  <a:gd name="T5" fmla="*/ 68 h 930"/>
                  <a:gd name="T6" fmla="*/ 510 w 866"/>
                  <a:gd name="T7" fmla="*/ 68 h 930"/>
                  <a:gd name="T8" fmla="*/ 522 w 866"/>
                  <a:gd name="T9" fmla="*/ 76 h 930"/>
                  <a:gd name="T10" fmla="*/ 538 w 866"/>
                  <a:gd name="T11" fmla="*/ 86 h 930"/>
                  <a:gd name="T12" fmla="*/ 554 w 866"/>
                  <a:gd name="T13" fmla="*/ 98 h 930"/>
                  <a:gd name="T14" fmla="*/ 568 w 866"/>
                  <a:gd name="T15" fmla="*/ 114 h 930"/>
                  <a:gd name="T16" fmla="*/ 582 w 866"/>
                  <a:gd name="T17" fmla="*/ 132 h 930"/>
                  <a:gd name="T18" fmla="*/ 592 w 866"/>
                  <a:gd name="T19" fmla="*/ 154 h 930"/>
                  <a:gd name="T20" fmla="*/ 596 w 866"/>
                  <a:gd name="T21" fmla="*/ 168 h 930"/>
                  <a:gd name="T22" fmla="*/ 600 w 866"/>
                  <a:gd name="T23" fmla="*/ 180 h 930"/>
                  <a:gd name="T24" fmla="*/ 602 w 866"/>
                  <a:gd name="T25" fmla="*/ 196 h 930"/>
                  <a:gd name="T26" fmla="*/ 602 w 866"/>
                  <a:gd name="T27" fmla="*/ 210 h 930"/>
                  <a:gd name="T28" fmla="*/ 602 w 866"/>
                  <a:gd name="T29" fmla="*/ 210 h 930"/>
                  <a:gd name="T30" fmla="*/ 600 w 866"/>
                  <a:gd name="T31" fmla="*/ 224 h 930"/>
                  <a:gd name="T32" fmla="*/ 598 w 866"/>
                  <a:gd name="T33" fmla="*/ 238 h 930"/>
                  <a:gd name="T34" fmla="*/ 592 w 866"/>
                  <a:gd name="T35" fmla="*/ 250 h 930"/>
                  <a:gd name="T36" fmla="*/ 586 w 866"/>
                  <a:gd name="T37" fmla="*/ 262 h 930"/>
                  <a:gd name="T38" fmla="*/ 580 w 866"/>
                  <a:gd name="T39" fmla="*/ 274 h 930"/>
                  <a:gd name="T40" fmla="*/ 570 w 866"/>
                  <a:gd name="T41" fmla="*/ 286 h 930"/>
                  <a:gd name="T42" fmla="*/ 560 w 866"/>
                  <a:gd name="T43" fmla="*/ 296 h 930"/>
                  <a:gd name="T44" fmla="*/ 550 w 866"/>
                  <a:gd name="T45" fmla="*/ 304 h 930"/>
                  <a:gd name="T46" fmla="*/ 536 w 866"/>
                  <a:gd name="T47" fmla="*/ 314 h 930"/>
                  <a:gd name="T48" fmla="*/ 524 w 866"/>
                  <a:gd name="T49" fmla="*/ 320 h 930"/>
                  <a:gd name="T50" fmla="*/ 510 w 866"/>
                  <a:gd name="T51" fmla="*/ 328 h 930"/>
                  <a:gd name="T52" fmla="*/ 494 w 866"/>
                  <a:gd name="T53" fmla="*/ 332 h 930"/>
                  <a:gd name="T54" fmla="*/ 478 w 866"/>
                  <a:gd name="T55" fmla="*/ 338 h 930"/>
                  <a:gd name="T56" fmla="*/ 462 w 866"/>
                  <a:gd name="T57" fmla="*/ 340 h 930"/>
                  <a:gd name="T58" fmla="*/ 444 w 866"/>
                  <a:gd name="T59" fmla="*/ 342 h 930"/>
                  <a:gd name="T60" fmla="*/ 426 w 866"/>
                  <a:gd name="T61" fmla="*/ 344 h 930"/>
                  <a:gd name="T62" fmla="*/ 426 w 866"/>
                  <a:gd name="T63" fmla="*/ 344 h 930"/>
                  <a:gd name="T64" fmla="*/ 410 w 866"/>
                  <a:gd name="T65" fmla="*/ 342 h 930"/>
                  <a:gd name="T66" fmla="*/ 392 w 866"/>
                  <a:gd name="T67" fmla="*/ 340 h 930"/>
                  <a:gd name="T68" fmla="*/ 378 w 866"/>
                  <a:gd name="T69" fmla="*/ 336 h 930"/>
                  <a:gd name="T70" fmla="*/ 362 w 866"/>
                  <a:gd name="T71" fmla="*/ 330 h 930"/>
                  <a:gd name="T72" fmla="*/ 350 w 866"/>
                  <a:gd name="T73" fmla="*/ 324 h 930"/>
                  <a:gd name="T74" fmla="*/ 336 w 866"/>
                  <a:gd name="T75" fmla="*/ 316 h 930"/>
                  <a:gd name="T76" fmla="*/ 326 w 866"/>
                  <a:gd name="T77" fmla="*/ 306 h 930"/>
                  <a:gd name="T78" fmla="*/ 316 w 866"/>
                  <a:gd name="T79" fmla="*/ 296 h 930"/>
                  <a:gd name="T80" fmla="*/ 306 w 866"/>
                  <a:gd name="T81" fmla="*/ 286 h 930"/>
                  <a:gd name="T82" fmla="*/ 300 w 866"/>
                  <a:gd name="T83" fmla="*/ 274 h 930"/>
                  <a:gd name="T84" fmla="*/ 292 w 866"/>
                  <a:gd name="T85" fmla="*/ 262 h 930"/>
                  <a:gd name="T86" fmla="*/ 288 w 866"/>
                  <a:gd name="T87" fmla="*/ 250 h 930"/>
                  <a:gd name="T88" fmla="*/ 282 w 866"/>
                  <a:gd name="T89" fmla="*/ 236 h 930"/>
                  <a:gd name="T90" fmla="*/ 280 w 866"/>
                  <a:gd name="T91" fmla="*/ 224 h 930"/>
                  <a:gd name="T92" fmla="*/ 278 w 866"/>
                  <a:gd name="T93" fmla="*/ 210 h 930"/>
                  <a:gd name="T94" fmla="*/ 278 w 866"/>
                  <a:gd name="T95" fmla="*/ 196 h 930"/>
                  <a:gd name="T96" fmla="*/ 278 w 866"/>
                  <a:gd name="T97" fmla="*/ 196 h 930"/>
                  <a:gd name="T98" fmla="*/ 280 w 866"/>
                  <a:gd name="T99" fmla="*/ 176 h 930"/>
                  <a:gd name="T100" fmla="*/ 286 w 866"/>
                  <a:gd name="T101" fmla="*/ 156 h 930"/>
                  <a:gd name="T102" fmla="*/ 294 w 866"/>
                  <a:gd name="T103" fmla="*/ 138 h 930"/>
                  <a:gd name="T104" fmla="*/ 306 w 866"/>
                  <a:gd name="T105" fmla="*/ 122 h 930"/>
                  <a:gd name="T106" fmla="*/ 318 w 866"/>
                  <a:gd name="T107" fmla="*/ 108 h 930"/>
                  <a:gd name="T108" fmla="*/ 330 w 866"/>
                  <a:gd name="T109" fmla="*/ 96 h 930"/>
                  <a:gd name="T110" fmla="*/ 350 w 866"/>
                  <a:gd name="T111" fmla="*/ 78 h 930"/>
                  <a:gd name="T112" fmla="*/ 350 w 866"/>
                  <a:gd name="T113" fmla="*/ 0 h 930"/>
                  <a:gd name="T114" fmla="*/ 0 w 866"/>
                  <a:gd name="T115" fmla="*/ 0 h 930"/>
                  <a:gd name="T116" fmla="*/ 0 w 866"/>
                  <a:gd name="T117" fmla="*/ 930 h 930"/>
                  <a:gd name="T118" fmla="*/ 866 w 866"/>
                  <a:gd name="T119" fmla="*/ 930 h 930"/>
                  <a:gd name="T120" fmla="*/ 866 w 866"/>
                  <a:gd name="T121" fmla="*/ 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6" h="930">
                    <a:moveTo>
                      <a:pt x="866" y="6"/>
                    </a:moveTo>
                    <a:lnTo>
                      <a:pt x="512" y="6"/>
                    </a:lnTo>
                    <a:lnTo>
                      <a:pt x="510" y="68"/>
                    </a:lnTo>
                    <a:lnTo>
                      <a:pt x="510" y="68"/>
                    </a:lnTo>
                    <a:lnTo>
                      <a:pt x="522" y="76"/>
                    </a:lnTo>
                    <a:lnTo>
                      <a:pt x="538" y="86"/>
                    </a:lnTo>
                    <a:lnTo>
                      <a:pt x="554" y="98"/>
                    </a:lnTo>
                    <a:lnTo>
                      <a:pt x="568" y="114"/>
                    </a:lnTo>
                    <a:lnTo>
                      <a:pt x="582" y="132"/>
                    </a:lnTo>
                    <a:lnTo>
                      <a:pt x="592" y="154"/>
                    </a:lnTo>
                    <a:lnTo>
                      <a:pt x="596" y="168"/>
                    </a:lnTo>
                    <a:lnTo>
                      <a:pt x="600" y="180"/>
                    </a:lnTo>
                    <a:lnTo>
                      <a:pt x="602" y="196"/>
                    </a:lnTo>
                    <a:lnTo>
                      <a:pt x="602" y="210"/>
                    </a:lnTo>
                    <a:lnTo>
                      <a:pt x="602" y="210"/>
                    </a:lnTo>
                    <a:lnTo>
                      <a:pt x="600" y="224"/>
                    </a:lnTo>
                    <a:lnTo>
                      <a:pt x="598" y="238"/>
                    </a:lnTo>
                    <a:lnTo>
                      <a:pt x="592" y="250"/>
                    </a:lnTo>
                    <a:lnTo>
                      <a:pt x="586" y="262"/>
                    </a:lnTo>
                    <a:lnTo>
                      <a:pt x="580" y="274"/>
                    </a:lnTo>
                    <a:lnTo>
                      <a:pt x="570" y="286"/>
                    </a:lnTo>
                    <a:lnTo>
                      <a:pt x="560" y="296"/>
                    </a:lnTo>
                    <a:lnTo>
                      <a:pt x="550" y="304"/>
                    </a:lnTo>
                    <a:lnTo>
                      <a:pt x="536" y="314"/>
                    </a:lnTo>
                    <a:lnTo>
                      <a:pt x="524" y="320"/>
                    </a:lnTo>
                    <a:lnTo>
                      <a:pt x="510" y="328"/>
                    </a:lnTo>
                    <a:lnTo>
                      <a:pt x="494" y="332"/>
                    </a:lnTo>
                    <a:lnTo>
                      <a:pt x="478" y="338"/>
                    </a:lnTo>
                    <a:lnTo>
                      <a:pt x="462" y="340"/>
                    </a:lnTo>
                    <a:lnTo>
                      <a:pt x="444" y="342"/>
                    </a:lnTo>
                    <a:lnTo>
                      <a:pt x="426" y="344"/>
                    </a:lnTo>
                    <a:lnTo>
                      <a:pt x="426" y="344"/>
                    </a:lnTo>
                    <a:lnTo>
                      <a:pt x="410" y="342"/>
                    </a:lnTo>
                    <a:lnTo>
                      <a:pt x="392" y="340"/>
                    </a:lnTo>
                    <a:lnTo>
                      <a:pt x="378" y="336"/>
                    </a:lnTo>
                    <a:lnTo>
                      <a:pt x="362" y="330"/>
                    </a:lnTo>
                    <a:lnTo>
                      <a:pt x="350" y="324"/>
                    </a:lnTo>
                    <a:lnTo>
                      <a:pt x="336" y="316"/>
                    </a:lnTo>
                    <a:lnTo>
                      <a:pt x="326" y="306"/>
                    </a:lnTo>
                    <a:lnTo>
                      <a:pt x="316" y="296"/>
                    </a:lnTo>
                    <a:lnTo>
                      <a:pt x="306" y="286"/>
                    </a:lnTo>
                    <a:lnTo>
                      <a:pt x="300" y="274"/>
                    </a:lnTo>
                    <a:lnTo>
                      <a:pt x="292" y="262"/>
                    </a:lnTo>
                    <a:lnTo>
                      <a:pt x="288" y="250"/>
                    </a:lnTo>
                    <a:lnTo>
                      <a:pt x="282" y="236"/>
                    </a:lnTo>
                    <a:lnTo>
                      <a:pt x="280" y="224"/>
                    </a:lnTo>
                    <a:lnTo>
                      <a:pt x="278" y="210"/>
                    </a:lnTo>
                    <a:lnTo>
                      <a:pt x="278" y="196"/>
                    </a:lnTo>
                    <a:lnTo>
                      <a:pt x="278" y="196"/>
                    </a:lnTo>
                    <a:lnTo>
                      <a:pt x="280" y="176"/>
                    </a:lnTo>
                    <a:lnTo>
                      <a:pt x="286" y="156"/>
                    </a:lnTo>
                    <a:lnTo>
                      <a:pt x="294" y="138"/>
                    </a:lnTo>
                    <a:lnTo>
                      <a:pt x="306" y="122"/>
                    </a:lnTo>
                    <a:lnTo>
                      <a:pt x="318" y="108"/>
                    </a:lnTo>
                    <a:lnTo>
                      <a:pt x="330" y="96"/>
                    </a:lnTo>
                    <a:lnTo>
                      <a:pt x="350" y="78"/>
                    </a:lnTo>
                    <a:lnTo>
                      <a:pt x="350" y="0"/>
                    </a:lnTo>
                    <a:lnTo>
                      <a:pt x="0" y="0"/>
                    </a:lnTo>
                    <a:lnTo>
                      <a:pt x="0" y="930"/>
                    </a:lnTo>
                    <a:lnTo>
                      <a:pt x="866" y="930"/>
                    </a:lnTo>
                    <a:lnTo>
                      <a:pt x="866" y="6"/>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68">
                <a:extLst>
                  <a:ext uri="{FF2B5EF4-FFF2-40B4-BE49-F238E27FC236}">
                    <a16:creationId xmlns:a16="http://schemas.microsoft.com/office/drawing/2014/main" id="{C6B8F929-127E-8042-913C-B6E1B412304B}"/>
                  </a:ext>
                </a:extLst>
              </p:cNvPr>
              <p:cNvSpPr>
                <a:spLocks/>
              </p:cNvSpPr>
              <p:nvPr/>
            </p:nvSpPr>
            <p:spPr bwMode="auto">
              <a:xfrm>
                <a:off x="10897322" y="10028238"/>
                <a:ext cx="2032000" cy="1870075"/>
              </a:xfrm>
              <a:custGeom>
                <a:avLst/>
                <a:gdLst>
                  <a:gd name="T0" fmla="*/ 1250 w 1280"/>
                  <a:gd name="T1" fmla="*/ 102 h 1178"/>
                  <a:gd name="T2" fmla="*/ 1266 w 1280"/>
                  <a:gd name="T3" fmla="*/ 118 h 1178"/>
                  <a:gd name="T4" fmla="*/ 1278 w 1280"/>
                  <a:gd name="T5" fmla="*/ 150 h 1178"/>
                  <a:gd name="T6" fmla="*/ 1278 w 1280"/>
                  <a:gd name="T7" fmla="*/ 170 h 1178"/>
                  <a:gd name="T8" fmla="*/ 1260 w 1280"/>
                  <a:gd name="T9" fmla="*/ 202 h 1178"/>
                  <a:gd name="T10" fmla="*/ 1222 w 1280"/>
                  <a:gd name="T11" fmla="*/ 248 h 1178"/>
                  <a:gd name="T12" fmla="*/ 1220 w 1280"/>
                  <a:gd name="T13" fmla="*/ 258 h 1178"/>
                  <a:gd name="T14" fmla="*/ 1236 w 1280"/>
                  <a:gd name="T15" fmla="*/ 288 h 1178"/>
                  <a:gd name="T16" fmla="*/ 1262 w 1280"/>
                  <a:gd name="T17" fmla="*/ 316 h 1178"/>
                  <a:gd name="T18" fmla="*/ 1270 w 1280"/>
                  <a:gd name="T19" fmla="*/ 342 h 1178"/>
                  <a:gd name="T20" fmla="*/ 1254 w 1280"/>
                  <a:gd name="T21" fmla="*/ 382 h 1178"/>
                  <a:gd name="T22" fmla="*/ 1226 w 1280"/>
                  <a:gd name="T23" fmla="*/ 422 h 1178"/>
                  <a:gd name="T24" fmla="*/ 1220 w 1280"/>
                  <a:gd name="T25" fmla="*/ 450 h 1178"/>
                  <a:gd name="T26" fmla="*/ 1228 w 1280"/>
                  <a:gd name="T27" fmla="*/ 472 h 1178"/>
                  <a:gd name="T28" fmla="*/ 1254 w 1280"/>
                  <a:gd name="T29" fmla="*/ 496 h 1178"/>
                  <a:gd name="T30" fmla="*/ 1266 w 1280"/>
                  <a:gd name="T31" fmla="*/ 522 h 1178"/>
                  <a:gd name="T32" fmla="*/ 1258 w 1280"/>
                  <a:gd name="T33" fmla="*/ 546 h 1178"/>
                  <a:gd name="T34" fmla="*/ 1222 w 1280"/>
                  <a:gd name="T35" fmla="*/ 602 h 1178"/>
                  <a:gd name="T36" fmla="*/ 1222 w 1280"/>
                  <a:gd name="T37" fmla="*/ 622 h 1178"/>
                  <a:gd name="T38" fmla="*/ 1244 w 1280"/>
                  <a:gd name="T39" fmla="*/ 652 h 1178"/>
                  <a:gd name="T40" fmla="*/ 1264 w 1280"/>
                  <a:gd name="T41" fmla="*/ 684 h 1178"/>
                  <a:gd name="T42" fmla="*/ 1264 w 1280"/>
                  <a:gd name="T43" fmla="*/ 706 h 1178"/>
                  <a:gd name="T44" fmla="*/ 1242 w 1280"/>
                  <a:gd name="T45" fmla="*/ 740 h 1178"/>
                  <a:gd name="T46" fmla="*/ 1216 w 1280"/>
                  <a:gd name="T47" fmla="*/ 788 h 1178"/>
                  <a:gd name="T48" fmla="*/ 1220 w 1280"/>
                  <a:gd name="T49" fmla="*/ 806 h 1178"/>
                  <a:gd name="T50" fmla="*/ 1242 w 1280"/>
                  <a:gd name="T51" fmla="*/ 834 h 1178"/>
                  <a:gd name="T52" fmla="*/ 1248 w 1280"/>
                  <a:gd name="T53" fmla="*/ 848 h 1178"/>
                  <a:gd name="T54" fmla="*/ 1238 w 1280"/>
                  <a:gd name="T55" fmla="*/ 884 h 1178"/>
                  <a:gd name="T56" fmla="*/ 1198 w 1280"/>
                  <a:gd name="T57" fmla="*/ 940 h 1178"/>
                  <a:gd name="T58" fmla="*/ 1146 w 1280"/>
                  <a:gd name="T59" fmla="*/ 990 h 1178"/>
                  <a:gd name="T60" fmla="*/ 344 w 1280"/>
                  <a:gd name="T61" fmla="*/ 1178 h 1178"/>
                  <a:gd name="T62" fmla="*/ 70 w 1280"/>
                  <a:gd name="T63" fmla="*/ 928 h 1178"/>
                  <a:gd name="T64" fmla="*/ 60 w 1280"/>
                  <a:gd name="T65" fmla="*/ 858 h 1178"/>
                  <a:gd name="T66" fmla="*/ 48 w 1280"/>
                  <a:gd name="T67" fmla="*/ 842 h 1178"/>
                  <a:gd name="T68" fmla="*/ 8 w 1280"/>
                  <a:gd name="T69" fmla="*/ 800 h 1178"/>
                  <a:gd name="T70" fmla="*/ 0 w 1280"/>
                  <a:gd name="T71" fmla="*/ 778 h 1178"/>
                  <a:gd name="T72" fmla="*/ 14 w 1280"/>
                  <a:gd name="T73" fmla="*/ 748 h 1178"/>
                  <a:gd name="T74" fmla="*/ 46 w 1280"/>
                  <a:gd name="T75" fmla="*/ 718 h 1178"/>
                  <a:gd name="T76" fmla="*/ 46 w 1280"/>
                  <a:gd name="T77" fmla="*/ 700 h 1178"/>
                  <a:gd name="T78" fmla="*/ 14 w 1280"/>
                  <a:gd name="T79" fmla="*/ 640 h 1178"/>
                  <a:gd name="T80" fmla="*/ 0 w 1280"/>
                  <a:gd name="T81" fmla="*/ 590 h 1178"/>
                  <a:gd name="T82" fmla="*/ 8 w 1280"/>
                  <a:gd name="T83" fmla="*/ 564 h 1178"/>
                  <a:gd name="T84" fmla="*/ 34 w 1280"/>
                  <a:gd name="T85" fmla="*/ 532 h 1178"/>
                  <a:gd name="T86" fmla="*/ 42 w 1280"/>
                  <a:gd name="T87" fmla="*/ 516 h 1178"/>
                  <a:gd name="T88" fmla="*/ 24 w 1280"/>
                  <a:gd name="T89" fmla="*/ 476 h 1178"/>
                  <a:gd name="T90" fmla="*/ 6 w 1280"/>
                  <a:gd name="T91" fmla="*/ 428 h 1178"/>
                  <a:gd name="T92" fmla="*/ 12 w 1280"/>
                  <a:gd name="T93" fmla="*/ 404 h 1178"/>
                  <a:gd name="T94" fmla="*/ 42 w 1280"/>
                  <a:gd name="T95" fmla="*/ 346 h 1178"/>
                  <a:gd name="T96" fmla="*/ 42 w 1280"/>
                  <a:gd name="T97" fmla="*/ 324 h 1178"/>
                  <a:gd name="T98" fmla="*/ 16 w 1280"/>
                  <a:gd name="T99" fmla="*/ 284 h 1178"/>
                  <a:gd name="T100" fmla="*/ 0 w 1280"/>
                  <a:gd name="T101" fmla="*/ 240 h 1178"/>
                  <a:gd name="T102" fmla="*/ 0 w 1280"/>
                  <a:gd name="T103" fmla="*/ 182 h 1178"/>
                  <a:gd name="T104" fmla="*/ 10 w 1280"/>
                  <a:gd name="T105" fmla="*/ 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0" h="1178">
                    <a:moveTo>
                      <a:pt x="10" y="0"/>
                    </a:moveTo>
                    <a:lnTo>
                      <a:pt x="1250" y="0"/>
                    </a:lnTo>
                    <a:lnTo>
                      <a:pt x="1250" y="102"/>
                    </a:lnTo>
                    <a:lnTo>
                      <a:pt x="1250" y="102"/>
                    </a:lnTo>
                    <a:lnTo>
                      <a:pt x="1256" y="106"/>
                    </a:lnTo>
                    <a:lnTo>
                      <a:pt x="1266" y="118"/>
                    </a:lnTo>
                    <a:lnTo>
                      <a:pt x="1270" y="128"/>
                    </a:lnTo>
                    <a:lnTo>
                      <a:pt x="1276" y="138"/>
                    </a:lnTo>
                    <a:lnTo>
                      <a:pt x="1278" y="150"/>
                    </a:lnTo>
                    <a:lnTo>
                      <a:pt x="1280" y="164"/>
                    </a:lnTo>
                    <a:lnTo>
                      <a:pt x="1280" y="164"/>
                    </a:lnTo>
                    <a:lnTo>
                      <a:pt x="1278" y="170"/>
                    </a:lnTo>
                    <a:lnTo>
                      <a:pt x="1278" y="176"/>
                    </a:lnTo>
                    <a:lnTo>
                      <a:pt x="1270" y="190"/>
                    </a:lnTo>
                    <a:lnTo>
                      <a:pt x="1260" y="202"/>
                    </a:lnTo>
                    <a:lnTo>
                      <a:pt x="1250" y="214"/>
                    </a:lnTo>
                    <a:lnTo>
                      <a:pt x="1228" y="236"/>
                    </a:lnTo>
                    <a:lnTo>
                      <a:pt x="1222" y="248"/>
                    </a:lnTo>
                    <a:lnTo>
                      <a:pt x="1220" y="254"/>
                    </a:lnTo>
                    <a:lnTo>
                      <a:pt x="1220" y="258"/>
                    </a:lnTo>
                    <a:lnTo>
                      <a:pt x="1220" y="258"/>
                    </a:lnTo>
                    <a:lnTo>
                      <a:pt x="1222" y="268"/>
                    </a:lnTo>
                    <a:lnTo>
                      <a:pt x="1228" y="278"/>
                    </a:lnTo>
                    <a:lnTo>
                      <a:pt x="1236" y="288"/>
                    </a:lnTo>
                    <a:lnTo>
                      <a:pt x="1244" y="296"/>
                    </a:lnTo>
                    <a:lnTo>
                      <a:pt x="1254" y="306"/>
                    </a:lnTo>
                    <a:lnTo>
                      <a:pt x="1262" y="316"/>
                    </a:lnTo>
                    <a:lnTo>
                      <a:pt x="1268" y="328"/>
                    </a:lnTo>
                    <a:lnTo>
                      <a:pt x="1270" y="342"/>
                    </a:lnTo>
                    <a:lnTo>
                      <a:pt x="1270" y="342"/>
                    </a:lnTo>
                    <a:lnTo>
                      <a:pt x="1268" y="356"/>
                    </a:lnTo>
                    <a:lnTo>
                      <a:pt x="1262" y="370"/>
                    </a:lnTo>
                    <a:lnTo>
                      <a:pt x="1254" y="382"/>
                    </a:lnTo>
                    <a:lnTo>
                      <a:pt x="1244" y="396"/>
                    </a:lnTo>
                    <a:lnTo>
                      <a:pt x="1234" y="408"/>
                    </a:lnTo>
                    <a:lnTo>
                      <a:pt x="1226" y="422"/>
                    </a:lnTo>
                    <a:lnTo>
                      <a:pt x="1220" y="436"/>
                    </a:lnTo>
                    <a:lnTo>
                      <a:pt x="1220" y="442"/>
                    </a:lnTo>
                    <a:lnTo>
                      <a:pt x="1220" y="450"/>
                    </a:lnTo>
                    <a:lnTo>
                      <a:pt x="1220" y="450"/>
                    </a:lnTo>
                    <a:lnTo>
                      <a:pt x="1222" y="462"/>
                    </a:lnTo>
                    <a:lnTo>
                      <a:pt x="1228" y="472"/>
                    </a:lnTo>
                    <a:lnTo>
                      <a:pt x="1236" y="482"/>
                    </a:lnTo>
                    <a:lnTo>
                      <a:pt x="1246" y="488"/>
                    </a:lnTo>
                    <a:lnTo>
                      <a:pt x="1254" y="496"/>
                    </a:lnTo>
                    <a:lnTo>
                      <a:pt x="1262" y="504"/>
                    </a:lnTo>
                    <a:lnTo>
                      <a:pt x="1266" y="512"/>
                    </a:lnTo>
                    <a:lnTo>
                      <a:pt x="1266" y="522"/>
                    </a:lnTo>
                    <a:lnTo>
                      <a:pt x="1266" y="522"/>
                    </a:lnTo>
                    <a:lnTo>
                      <a:pt x="1264" y="534"/>
                    </a:lnTo>
                    <a:lnTo>
                      <a:pt x="1258" y="546"/>
                    </a:lnTo>
                    <a:lnTo>
                      <a:pt x="1242" y="568"/>
                    </a:lnTo>
                    <a:lnTo>
                      <a:pt x="1226" y="590"/>
                    </a:lnTo>
                    <a:lnTo>
                      <a:pt x="1222" y="602"/>
                    </a:lnTo>
                    <a:lnTo>
                      <a:pt x="1220" y="612"/>
                    </a:lnTo>
                    <a:lnTo>
                      <a:pt x="1220" y="612"/>
                    </a:lnTo>
                    <a:lnTo>
                      <a:pt x="1222" y="622"/>
                    </a:lnTo>
                    <a:lnTo>
                      <a:pt x="1226" y="632"/>
                    </a:lnTo>
                    <a:lnTo>
                      <a:pt x="1234" y="642"/>
                    </a:lnTo>
                    <a:lnTo>
                      <a:pt x="1244" y="652"/>
                    </a:lnTo>
                    <a:lnTo>
                      <a:pt x="1252" y="662"/>
                    </a:lnTo>
                    <a:lnTo>
                      <a:pt x="1260" y="672"/>
                    </a:lnTo>
                    <a:lnTo>
                      <a:pt x="1264" y="684"/>
                    </a:lnTo>
                    <a:lnTo>
                      <a:pt x="1266" y="694"/>
                    </a:lnTo>
                    <a:lnTo>
                      <a:pt x="1266" y="694"/>
                    </a:lnTo>
                    <a:lnTo>
                      <a:pt x="1264" y="706"/>
                    </a:lnTo>
                    <a:lnTo>
                      <a:pt x="1260" y="718"/>
                    </a:lnTo>
                    <a:lnTo>
                      <a:pt x="1252" y="730"/>
                    </a:lnTo>
                    <a:lnTo>
                      <a:pt x="1242" y="740"/>
                    </a:lnTo>
                    <a:lnTo>
                      <a:pt x="1226" y="764"/>
                    </a:lnTo>
                    <a:lnTo>
                      <a:pt x="1220" y="776"/>
                    </a:lnTo>
                    <a:lnTo>
                      <a:pt x="1216" y="788"/>
                    </a:lnTo>
                    <a:lnTo>
                      <a:pt x="1216" y="788"/>
                    </a:lnTo>
                    <a:lnTo>
                      <a:pt x="1216" y="798"/>
                    </a:lnTo>
                    <a:lnTo>
                      <a:pt x="1220" y="806"/>
                    </a:lnTo>
                    <a:lnTo>
                      <a:pt x="1224" y="814"/>
                    </a:lnTo>
                    <a:lnTo>
                      <a:pt x="1230" y="820"/>
                    </a:lnTo>
                    <a:lnTo>
                      <a:pt x="1242" y="834"/>
                    </a:lnTo>
                    <a:lnTo>
                      <a:pt x="1246" y="840"/>
                    </a:lnTo>
                    <a:lnTo>
                      <a:pt x="1248" y="848"/>
                    </a:lnTo>
                    <a:lnTo>
                      <a:pt x="1248" y="848"/>
                    </a:lnTo>
                    <a:lnTo>
                      <a:pt x="1246" y="858"/>
                    </a:lnTo>
                    <a:lnTo>
                      <a:pt x="1244" y="870"/>
                    </a:lnTo>
                    <a:lnTo>
                      <a:pt x="1238" y="884"/>
                    </a:lnTo>
                    <a:lnTo>
                      <a:pt x="1230" y="900"/>
                    </a:lnTo>
                    <a:lnTo>
                      <a:pt x="1216" y="920"/>
                    </a:lnTo>
                    <a:lnTo>
                      <a:pt x="1198" y="940"/>
                    </a:lnTo>
                    <a:lnTo>
                      <a:pt x="1174" y="964"/>
                    </a:lnTo>
                    <a:lnTo>
                      <a:pt x="1146" y="990"/>
                    </a:lnTo>
                    <a:lnTo>
                      <a:pt x="1146" y="990"/>
                    </a:lnTo>
                    <a:lnTo>
                      <a:pt x="1006" y="1112"/>
                    </a:lnTo>
                    <a:lnTo>
                      <a:pt x="930" y="1178"/>
                    </a:lnTo>
                    <a:lnTo>
                      <a:pt x="344" y="1178"/>
                    </a:lnTo>
                    <a:lnTo>
                      <a:pt x="74" y="952"/>
                    </a:lnTo>
                    <a:lnTo>
                      <a:pt x="74" y="952"/>
                    </a:lnTo>
                    <a:lnTo>
                      <a:pt x="70" y="928"/>
                    </a:lnTo>
                    <a:lnTo>
                      <a:pt x="66" y="902"/>
                    </a:lnTo>
                    <a:lnTo>
                      <a:pt x="64" y="876"/>
                    </a:lnTo>
                    <a:lnTo>
                      <a:pt x="60" y="858"/>
                    </a:lnTo>
                    <a:lnTo>
                      <a:pt x="60" y="858"/>
                    </a:lnTo>
                    <a:lnTo>
                      <a:pt x="56" y="850"/>
                    </a:lnTo>
                    <a:lnTo>
                      <a:pt x="48" y="842"/>
                    </a:lnTo>
                    <a:lnTo>
                      <a:pt x="28" y="822"/>
                    </a:lnTo>
                    <a:lnTo>
                      <a:pt x="18" y="812"/>
                    </a:lnTo>
                    <a:lnTo>
                      <a:pt x="8" y="800"/>
                    </a:lnTo>
                    <a:lnTo>
                      <a:pt x="2" y="790"/>
                    </a:lnTo>
                    <a:lnTo>
                      <a:pt x="0" y="778"/>
                    </a:lnTo>
                    <a:lnTo>
                      <a:pt x="0" y="778"/>
                    </a:lnTo>
                    <a:lnTo>
                      <a:pt x="2" y="766"/>
                    </a:lnTo>
                    <a:lnTo>
                      <a:pt x="8" y="756"/>
                    </a:lnTo>
                    <a:lnTo>
                      <a:pt x="14" y="748"/>
                    </a:lnTo>
                    <a:lnTo>
                      <a:pt x="24" y="740"/>
                    </a:lnTo>
                    <a:lnTo>
                      <a:pt x="40" y="726"/>
                    </a:lnTo>
                    <a:lnTo>
                      <a:pt x="46" y="718"/>
                    </a:lnTo>
                    <a:lnTo>
                      <a:pt x="48" y="710"/>
                    </a:lnTo>
                    <a:lnTo>
                      <a:pt x="48" y="710"/>
                    </a:lnTo>
                    <a:lnTo>
                      <a:pt x="46" y="700"/>
                    </a:lnTo>
                    <a:lnTo>
                      <a:pt x="40" y="688"/>
                    </a:lnTo>
                    <a:lnTo>
                      <a:pt x="22" y="658"/>
                    </a:lnTo>
                    <a:lnTo>
                      <a:pt x="14" y="640"/>
                    </a:lnTo>
                    <a:lnTo>
                      <a:pt x="6" y="622"/>
                    </a:lnTo>
                    <a:lnTo>
                      <a:pt x="0" y="606"/>
                    </a:lnTo>
                    <a:lnTo>
                      <a:pt x="0" y="590"/>
                    </a:lnTo>
                    <a:lnTo>
                      <a:pt x="0" y="590"/>
                    </a:lnTo>
                    <a:lnTo>
                      <a:pt x="2" y="576"/>
                    </a:lnTo>
                    <a:lnTo>
                      <a:pt x="8" y="564"/>
                    </a:lnTo>
                    <a:lnTo>
                      <a:pt x="14" y="554"/>
                    </a:lnTo>
                    <a:lnTo>
                      <a:pt x="20" y="546"/>
                    </a:lnTo>
                    <a:lnTo>
                      <a:pt x="34" y="532"/>
                    </a:lnTo>
                    <a:lnTo>
                      <a:pt x="38" y="524"/>
                    </a:lnTo>
                    <a:lnTo>
                      <a:pt x="42" y="516"/>
                    </a:lnTo>
                    <a:lnTo>
                      <a:pt x="42" y="516"/>
                    </a:lnTo>
                    <a:lnTo>
                      <a:pt x="40" y="508"/>
                    </a:lnTo>
                    <a:lnTo>
                      <a:pt x="38" y="498"/>
                    </a:lnTo>
                    <a:lnTo>
                      <a:pt x="24" y="476"/>
                    </a:lnTo>
                    <a:lnTo>
                      <a:pt x="12" y="452"/>
                    </a:lnTo>
                    <a:lnTo>
                      <a:pt x="8" y="440"/>
                    </a:lnTo>
                    <a:lnTo>
                      <a:pt x="6" y="428"/>
                    </a:lnTo>
                    <a:lnTo>
                      <a:pt x="6" y="428"/>
                    </a:lnTo>
                    <a:lnTo>
                      <a:pt x="8" y="416"/>
                    </a:lnTo>
                    <a:lnTo>
                      <a:pt x="12" y="404"/>
                    </a:lnTo>
                    <a:lnTo>
                      <a:pt x="26" y="380"/>
                    </a:lnTo>
                    <a:lnTo>
                      <a:pt x="38" y="358"/>
                    </a:lnTo>
                    <a:lnTo>
                      <a:pt x="42" y="346"/>
                    </a:lnTo>
                    <a:lnTo>
                      <a:pt x="44" y="336"/>
                    </a:lnTo>
                    <a:lnTo>
                      <a:pt x="44" y="336"/>
                    </a:lnTo>
                    <a:lnTo>
                      <a:pt x="42" y="324"/>
                    </a:lnTo>
                    <a:lnTo>
                      <a:pt x="38" y="314"/>
                    </a:lnTo>
                    <a:lnTo>
                      <a:pt x="24" y="294"/>
                    </a:lnTo>
                    <a:lnTo>
                      <a:pt x="16" y="284"/>
                    </a:lnTo>
                    <a:lnTo>
                      <a:pt x="8" y="270"/>
                    </a:lnTo>
                    <a:lnTo>
                      <a:pt x="2" y="256"/>
                    </a:lnTo>
                    <a:lnTo>
                      <a:pt x="0" y="240"/>
                    </a:lnTo>
                    <a:lnTo>
                      <a:pt x="0" y="240"/>
                    </a:lnTo>
                    <a:lnTo>
                      <a:pt x="0" y="216"/>
                    </a:lnTo>
                    <a:lnTo>
                      <a:pt x="0" y="182"/>
                    </a:lnTo>
                    <a:lnTo>
                      <a:pt x="4" y="102"/>
                    </a:lnTo>
                    <a:lnTo>
                      <a:pt x="10" y="0"/>
                    </a:lnTo>
                    <a:lnTo>
                      <a:pt x="1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8" name="Freeform 169">
                <a:extLst>
                  <a:ext uri="{FF2B5EF4-FFF2-40B4-BE49-F238E27FC236}">
                    <a16:creationId xmlns:a16="http://schemas.microsoft.com/office/drawing/2014/main" id="{96BDC7AB-D1C3-094F-A816-AC9D5B87FA9D}"/>
                  </a:ext>
                </a:extLst>
              </p:cNvPr>
              <p:cNvSpPr>
                <a:spLocks/>
              </p:cNvSpPr>
              <p:nvPr/>
            </p:nvSpPr>
            <p:spPr bwMode="auto">
              <a:xfrm>
                <a:off x="11462472" y="11955463"/>
                <a:ext cx="844550" cy="114300"/>
              </a:xfrm>
              <a:custGeom>
                <a:avLst/>
                <a:gdLst>
                  <a:gd name="T0" fmla="*/ 0 w 532"/>
                  <a:gd name="T1" fmla="*/ 0 h 72"/>
                  <a:gd name="T2" fmla="*/ 532 w 532"/>
                  <a:gd name="T3" fmla="*/ 0 h 72"/>
                  <a:gd name="T4" fmla="*/ 532 w 532"/>
                  <a:gd name="T5" fmla="*/ 0 h 72"/>
                  <a:gd name="T6" fmla="*/ 522 w 532"/>
                  <a:gd name="T7" fmla="*/ 12 h 72"/>
                  <a:gd name="T8" fmla="*/ 500 w 532"/>
                  <a:gd name="T9" fmla="*/ 36 h 72"/>
                  <a:gd name="T10" fmla="*/ 486 w 532"/>
                  <a:gd name="T11" fmla="*/ 50 h 72"/>
                  <a:gd name="T12" fmla="*/ 472 w 532"/>
                  <a:gd name="T13" fmla="*/ 62 h 72"/>
                  <a:gd name="T14" fmla="*/ 458 w 532"/>
                  <a:gd name="T15" fmla="*/ 70 h 72"/>
                  <a:gd name="T16" fmla="*/ 452 w 532"/>
                  <a:gd name="T17" fmla="*/ 72 h 72"/>
                  <a:gd name="T18" fmla="*/ 446 w 532"/>
                  <a:gd name="T19" fmla="*/ 72 h 72"/>
                  <a:gd name="T20" fmla="*/ 446 w 532"/>
                  <a:gd name="T21" fmla="*/ 72 h 72"/>
                  <a:gd name="T22" fmla="*/ 100 w 532"/>
                  <a:gd name="T23" fmla="*/ 72 h 72"/>
                  <a:gd name="T24" fmla="*/ 100 w 532"/>
                  <a:gd name="T25" fmla="*/ 72 h 72"/>
                  <a:gd name="T26" fmla="*/ 94 w 532"/>
                  <a:gd name="T27" fmla="*/ 72 h 72"/>
                  <a:gd name="T28" fmla="*/ 88 w 532"/>
                  <a:gd name="T29" fmla="*/ 70 h 72"/>
                  <a:gd name="T30" fmla="*/ 72 w 532"/>
                  <a:gd name="T31" fmla="*/ 62 h 72"/>
                  <a:gd name="T32" fmla="*/ 56 w 532"/>
                  <a:gd name="T33" fmla="*/ 50 h 72"/>
                  <a:gd name="T34" fmla="*/ 40 w 532"/>
                  <a:gd name="T35" fmla="*/ 36 h 72"/>
                  <a:gd name="T36" fmla="*/ 12 w 532"/>
                  <a:gd name="T37" fmla="*/ 12 h 72"/>
                  <a:gd name="T38" fmla="*/ 0 w 532"/>
                  <a:gd name="T39" fmla="*/ 0 h 72"/>
                  <a:gd name="T40" fmla="*/ 0 w 532"/>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2" h="72">
                    <a:moveTo>
                      <a:pt x="0" y="0"/>
                    </a:moveTo>
                    <a:lnTo>
                      <a:pt x="532" y="0"/>
                    </a:lnTo>
                    <a:lnTo>
                      <a:pt x="532" y="0"/>
                    </a:lnTo>
                    <a:lnTo>
                      <a:pt x="522" y="12"/>
                    </a:lnTo>
                    <a:lnTo>
                      <a:pt x="500" y="36"/>
                    </a:lnTo>
                    <a:lnTo>
                      <a:pt x="486" y="50"/>
                    </a:lnTo>
                    <a:lnTo>
                      <a:pt x="472" y="62"/>
                    </a:lnTo>
                    <a:lnTo>
                      <a:pt x="458" y="70"/>
                    </a:lnTo>
                    <a:lnTo>
                      <a:pt x="452" y="72"/>
                    </a:lnTo>
                    <a:lnTo>
                      <a:pt x="446" y="72"/>
                    </a:lnTo>
                    <a:lnTo>
                      <a:pt x="446" y="72"/>
                    </a:lnTo>
                    <a:lnTo>
                      <a:pt x="100" y="72"/>
                    </a:lnTo>
                    <a:lnTo>
                      <a:pt x="100" y="72"/>
                    </a:lnTo>
                    <a:lnTo>
                      <a:pt x="94" y="72"/>
                    </a:lnTo>
                    <a:lnTo>
                      <a:pt x="88" y="70"/>
                    </a:lnTo>
                    <a:lnTo>
                      <a:pt x="72" y="62"/>
                    </a:lnTo>
                    <a:lnTo>
                      <a:pt x="56" y="50"/>
                    </a:lnTo>
                    <a:lnTo>
                      <a:pt x="40" y="36"/>
                    </a:lnTo>
                    <a:lnTo>
                      <a:pt x="12" y="12"/>
                    </a:lnTo>
                    <a:lnTo>
                      <a:pt x="0" y="0"/>
                    </a:lnTo>
                    <a:lnTo>
                      <a:pt x="0"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8" name="Rectangle 17">
              <a:extLst>
                <a:ext uri="{FF2B5EF4-FFF2-40B4-BE49-F238E27FC236}">
                  <a16:creationId xmlns:a16="http://schemas.microsoft.com/office/drawing/2014/main" id="{B7FB15FA-2DC8-854F-BD4A-819F54CBA441}"/>
                </a:ext>
              </a:extLst>
            </p:cNvPr>
            <p:cNvSpPr/>
            <p:nvPr/>
          </p:nvSpPr>
          <p:spPr>
            <a:xfrm>
              <a:off x="17634856" y="-201963"/>
              <a:ext cx="580573" cy="20199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9" name="TextBox 28">
            <a:extLst>
              <a:ext uri="{FF2B5EF4-FFF2-40B4-BE49-F238E27FC236}">
                <a16:creationId xmlns:a16="http://schemas.microsoft.com/office/drawing/2014/main" id="{FE6DE602-71BC-CE41-BF1F-05E654ACA9DE}"/>
              </a:ext>
            </a:extLst>
          </p:cNvPr>
          <p:cNvSpPr txBox="1"/>
          <p:nvPr/>
        </p:nvSpPr>
        <p:spPr>
          <a:xfrm>
            <a:off x="500456" y="5891799"/>
            <a:ext cx="2241835" cy="523220"/>
          </a:xfrm>
          <a:prstGeom prst="rect">
            <a:avLst/>
          </a:prstGeom>
          <a:noFill/>
        </p:spPr>
        <p:txBody>
          <a:bodyPr wrap="square" rtlCol="0">
            <a:spAutoFit/>
          </a:bodyPr>
          <a:lstStyle/>
          <a:p>
            <a:r>
              <a:rPr lang="en-US" sz="2800" dirty="0"/>
              <a:t>Can it better?</a:t>
            </a:r>
          </a:p>
        </p:txBody>
      </p:sp>
    </p:spTree>
    <p:extLst>
      <p:ext uri="{BB962C8B-B14F-4D97-AF65-F5344CB8AC3E}">
        <p14:creationId xmlns:p14="http://schemas.microsoft.com/office/powerpoint/2010/main" val="903051730"/>
      </p:ext>
    </p:extLst>
  </p:cSld>
  <p:clrMapOvr>
    <a:masterClrMapping/>
  </p:clrMapOvr>
</p:sld>
</file>

<file path=ppt/theme/theme1.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28186</TotalTime>
  <Words>233</Words>
  <Application>Microsoft Macintosh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FontAwesome</vt:lpstr>
      <vt:lpstr>Open Sans</vt:lpstr>
      <vt:lpstr>新細明體</vt:lpstr>
      <vt:lpstr>宋体</vt:lpstr>
      <vt:lpstr>Arial</vt:lpstr>
      <vt:lpstr>Calibri</vt:lpstr>
      <vt:lpstr>Calibri Light</vt:lpstr>
      <vt:lpstr>Office Theme</vt:lpstr>
      <vt:lpstr>Blank</vt:lpstr>
      <vt:lpstr>TITLES</vt:lpstr>
      <vt:lpstr>PowerPoint Presentation</vt:lpstr>
      <vt:lpstr>1. What is Stack</vt:lpstr>
      <vt:lpstr>Stack</vt:lpstr>
      <vt:lpstr>2. How to use</vt:lpstr>
      <vt:lpstr> Stack operation method</vt:lpstr>
      <vt:lpstr>Stack operation </vt:lpstr>
      <vt:lpstr>Stack operation </vt:lpstr>
      <vt:lpstr>3. Practice</vt:lpstr>
      <vt:lpstr>MinStack</vt:lpstr>
      <vt:lpstr>O(1) method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större - a multipurpose PowerPoint template</dc:title>
  <dc:creator>showeet.com</dc:creator>
  <dc:description>© Copyright Showeet.com</dc:description>
  <cp:lastModifiedBy>Microsoft Office User</cp:lastModifiedBy>
  <cp:revision>9</cp:revision>
  <dcterms:created xsi:type="dcterms:W3CDTF">2016-07-27T20:38:12Z</dcterms:created>
  <dcterms:modified xsi:type="dcterms:W3CDTF">2019-07-12T07:55:54Z</dcterms:modified>
  <cp:category>Templates</cp:category>
</cp:coreProperties>
</file>