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DB28-B234-1142-A68A-93259F996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Text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C26F8-174C-AA46-9890-36802F4F9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47D3-AE6F-514C-A5AE-DFA41BD1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9A3-D2A0-EE40-A535-A70A5CDF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stemming?</a:t>
            </a:r>
          </a:p>
          <a:p>
            <a:pPr lvl="1"/>
            <a:r>
              <a:rPr lang="en-US" dirty="0"/>
              <a:t>Flower and flowers</a:t>
            </a:r>
          </a:p>
          <a:p>
            <a:pPr lvl="1"/>
            <a:r>
              <a:rPr lang="en-US" dirty="0"/>
              <a:t>Swimmer, swimming and swim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A4F0-3FE4-3F41-BE18-5D5CF790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54" y="3193304"/>
            <a:ext cx="3733952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5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3E39-BB11-BD4E-988B-A4995648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of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8172-E69C-C745-A6BD-370E5E9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one turn a string into a sequence of words?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17247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469B-B113-E947-BD47-41CEB208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A641-0915-814D-AC44-DCF7E502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kinds of document, different parsing method</a:t>
            </a:r>
          </a:p>
          <a:p>
            <a:pPr lvl="1"/>
            <a:r>
              <a:rPr lang="en-US" dirty="0"/>
              <a:t>Web page: focus on URL, header, footer or other components</a:t>
            </a:r>
          </a:p>
          <a:p>
            <a:pPr lvl="1"/>
            <a:r>
              <a:rPr lang="en-US" dirty="0"/>
              <a:t>Email: some words such as ”subjects”, ”to” and “from”</a:t>
            </a:r>
          </a:p>
          <a:p>
            <a:r>
              <a:rPr lang="en-US" dirty="0"/>
              <a:t>Tokenization</a:t>
            </a:r>
          </a:p>
          <a:p>
            <a:pPr lvl="1"/>
            <a:r>
              <a:rPr lang="en-US" dirty="0"/>
              <a:t>Space characters are good separators</a:t>
            </a:r>
          </a:p>
        </p:txBody>
      </p:sp>
    </p:spTree>
    <p:extLst>
      <p:ext uri="{BB962C8B-B14F-4D97-AF65-F5344CB8AC3E}">
        <p14:creationId xmlns:p14="http://schemas.microsoft.com/office/powerpoint/2010/main" val="39625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4A46-7B16-AB4D-80ED-E19A42B6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032376" cy="970450"/>
          </a:xfrm>
        </p:spPr>
        <p:txBody>
          <a:bodyPr/>
          <a:lstStyle/>
          <a:p>
            <a:r>
              <a:rPr lang="en-US" dirty="0"/>
              <a:t>Collocation Extraction for Phrase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1B56-12C0-264E-BE9E-2BCCA8BF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collocation?</a:t>
            </a:r>
          </a:p>
          <a:p>
            <a:pPr lvl="1"/>
            <a:r>
              <a:rPr lang="en-US" dirty="0"/>
              <a:t>The concept of a useful phrase</a:t>
            </a:r>
          </a:p>
          <a:p>
            <a:r>
              <a:rPr lang="en-US" dirty="0"/>
              <a:t>How to…</a:t>
            </a:r>
          </a:p>
          <a:p>
            <a:pPr lvl="1"/>
            <a:r>
              <a:rPr lang="en-US" dirty="0"/>
              <a:t>Frequency-based methods: bi-gram</a:t>
            </a:r>
          </a:p>
          <a:p>
            <a:pPr lvl="1"/>
            <a:r>
              <a:rPr lang="en-US" dirty="0"/>
              <a:t>Hypothesis testing for collocation extraction</a:t>
            </a:r>
          </a:p>
          <a:p>
            <a:pPr lvl="1"/>
            <a:r>
              <a:rPr lang="en-US" dirty="0"/>
              <a:t>Chunking and part-of-speech tagging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45997-9EA7-0440-8BEF-D609108F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52" y="2884842"/>
            <a:ext cx="4521200" cy="115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62521-C343-994C-85E3-1E3C6836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02" y="4703097"/>
            <a:ext cx="4508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9524-B078-2749-928E-65433825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DE07-435E-F14A-A4C2-7864B105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Natural Text into Flat Vectors</a:t>
            </a:r>
          </a:p>
          <a:p>
            <a:pPr lvl="1"/>
            <a:r>
              <a:rPr lang="en-US" dirty="0"/>
              <a:t>But …</a:t>
            </a:r>
          </a:p>
          <a:p>
            <a:pPr lvl="1"/>
            <a:r>
              <a:rPr lang="en-US" dirty="0"/>
              <a:t>“Emma”, “ravens” and “hello”</a:t>
            </a:r>
          </a:p>
        </p:txBody>
      </p:sp>
    </p:spTree>
    <p:extLst>
      <p:ext uri="{BB962C8B-B14F-4D97-AF65-F5344CB8AC3E}">
        <p14:creationId xmlns:p14="http://schemas.microsoft.com/office/powerpoint/2010/main" val="42322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6542-B067-4C4F-BEA7-7002D815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3F607B-1046-5E44-947A-17D8A310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37" y="2223246"/>
            <a:ext cx="3712627" cy="44551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CB7C4-2E1C-0643-A217-BF2F9BE9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87" y="2721608"/>
            <a:ext cx="2065617" cy="38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C252-4972-6142-A911-792E74E9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in </a:t>
            </a:r>
            <a:r>
              <a:rPr lang="en-US" dirty="0" err="1"/>
              <a:t>nD</a:t>
            </a:r>
            <a:r>
              <a:rPr lang="en-US" dirty="0"/>
              <a:t> feature space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E9FD3-D9A0-6D49-83A6-C900CAE0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929" y="2698967"/>
            <a:ext cx="3962399" cy="33019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082A9-56FC-6241-BCB5-100055E9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70" y="2678344"/>
            <a:ext cx="4036359" cy="33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33E9-3895-1C4E-BABB-C5AE19EC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 in document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2FA91-5F1E-534E-BFB5-DDCEB1F15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762" y="2472904"/>
            <a:ext cx="4596899" cy="3560343"/>
          </a:xfrm>
        </p:spPr>
      </p:pic>
    </p:spTree>
    <p:extLst>
      <p:ext uri="{BB962C8B-B14F-4D97-AF65-F5344CB8AC3E}">
        <p14:creationId xmlns:p14="http://schemas.microsoft.com/office/powerpoint/2010/main" val="32032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7725-E475-614E-B591-82BF9882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Bag-of-N-gram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322B-1564-A74A-B643-C569EA3A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inputting “Emma knocked on the door” into bi-gram, what will happen?</a:t>
            </a:r>
          </a:p>
          <a:p>
            <a:pPr lvl="1"/>
            <a:r>
              <a:rPr lang="en-US" dirty="0"/>
              <a:t>Output: “Emma knocked”, “knocked on”, “on the”, “the door”….</a:t>
            </a:r>
          </a:p>
          <a:p>
            <a:r>
              <a:rPr lang="en-US" dirty="0"/>
              <a:t>More N or less N</a:t>
            </a:r>
          </a:p>
          <a:p>
            <a:pPr lvl="1"/>
            <a:r>
              <a:rPr lang="en-US" dirty="0"/>
              <a:t>More information or more efficiency?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0CED0-26A9-E744-B6AE-C71028FE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05" y="4194343"/>
            <a:ext cx="3220571" cy="24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A791-85F8-3F40-B002-4CF87226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Cleaner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058D-98A1-4845-8744-E63C5949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The pronouns, articles and prepositions</a:t>
            </a:r>
          </a:p>
          <a:p>
            <a:pPr lvl="1"/>
            <a:r>
              <a:rPr lang="en-US" dirty="0"/>
              <a:t>e.g.   a, about, above , am, an, I’d, I’ll…</a:t>
            </a:r>
          </a:p>
          <a:p>
            <a:r>
              <a:rPr lang="en-US" dirty="0"/>
              <a:t>Frequency-Based Filtering</a:t>
            </a:r>
          </a:p>
          <a:p>
            <a:pPr lvl="1"/>
            <a:r>
              <a:rPr lang="en-US" dirty="0"/>
              <a:t>Frequent words</a:t>
            </a:r>
          </a:p>
          <a:p>
            <a:pPr lvl="1"/>
            <a:r>
              <a:rPr lang="en-US" dirty="0"/>
              <a:t>Rare words</a:t>
            </a:r>
          </a:p>
        </p:txBody>
      </p:sp>
    </p:spTree>
    <p:extLst>
      <p:ext uri="{BB962C8B-B14F-4D97-AF65-F5344CB8AC3E}">
        <p14:creationId xmlns:p14="http://schemas.microsoft.com/office/powerpoint/2010/main" val="49536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182-9E2A-AC42-B656-40BAFA99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D6ED-5512-D244-8C20-6C34611B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words</a:t>
            </a:r>
          </a:p>
          <a:p>
            <a:pPr lvl="1"/>
            <a:r>
              <a:rPr lang="en-US" dirty="0"/>
              <a:t>New York Times</a:t>
            </a:r>
          </a:p>
          <a:p>
            <a:r>
              <a:rPr lang="en-US" dirty="0"/>
              <a:t>In Yelp reviews dataset</a:t>
            </a:r>
          </a:p>
          <a:p>
            <a:pPr lvl="1"/>
            <a:r>
              <a:rPr lang="en-US" dirty="0"/>
              <a:t>Based on the number of documents they appear in, </a:t>
            </a:r>
          </a:p>
          <a:p>
            <a:pPr lvl="1"/>
            <a:r>
              <a:rPr lang="en-US" dirty="0"/>
              <a:t>not their count within a document.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4873D-BDCA-844A-91C1-419C93FD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81" y="2122009"/>
            <a:ext cx="3559296" cy="44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8ED-FC4E-E14B-9B6D-8FC3B200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D262-161E-524F-9F7D-C43F7B0A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 words</a:t>
            </a:r>
          </a:p>
          <a:p>
            <a:pPr lvl="1"/>
            <a:r>
              <a:rPr lang="en-US" dirty="0"/>
              <a:t>View as noise (unreliable)</a:t>
            </a:r>
          </a:p>
          <a:p>
            <a:pPr lvl="1"/>
            <a:r>
              <a:rPr lang="en-US" dirty="0"/>
              <a:t>Generate computational overhead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688E8-EE04-D24C-9A56-2A0550A7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25" y="3384550"/>
            <a:ext cx="3045061" cy="26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3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111</TotalTime>
  <Words>263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CHAPTER 3 Text Data</vt:lpstr>
      <vt:lpstr>Bag-of-X</vt:lpstr>
      <vt:lpstr>Bag-of-Words</vt:lpstr>
      <vt:lpstr>Sentences in nD feature space</vt:lpstr>
      <vt:lpstr>Word vectors in document space</vt:lpstr>
      <vt:lpstr>Bag-of-N-gram</vt:lpstr>
      <vt:lpstr>Filtering for Cleaner Features</vt:lpstr>
      <vt:lpstr>Frequency-Based Filtering</vt:lpstr>
      <vt:lpstr>Frequency-Based Filtering</vt:lpstr>
      <vt:lpstr>Stemming</vt:lpstr>
      <vt:lpstr>Atoms of Meaning</vt:lpstr>
      <vt:lpstr>Parsing and Tokenization</vt:lpstr>
      <vt:lpstr>Collocation Extraction for Phrase Detection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Text Data</dc:title>
  <dc:creator>Microsoft Office User</dc:creator>
  <cp:lastModifiedBy>Microsoft Office User</cp:lastModifiedBy>
  <cp:revision>7</cp:revision>
  <dcterms:created xsi:type="dcterms:W3CDTF">2019-05-13T00:58:22Z</dcterms:created>
  <dcterms:modified xsi:type="dcterms:W3CDTF">2019-05-13T02:49:33Z</dcterms:modified>
</cp:coreProperties>
</file>